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19"/>
    </p:embeddedFont>
    <p:embeddedFont>
      <p:font typeface="OPPOSans-M" panose="02010601030101010101" pitchFamily="2" charset="-122"/>
      <p:regular r:id="rId20"/>
    </p:embeddedFont>
    <p:embeddedFont>
      <p:font typeface="OPPOSans-B" panose="02010601030101010101" pitchFamily="2" charset="-122"/>
      <p:regular r:id="rId21"/>
    </p:embeddedFont>
    <p:embeddedFont>
      <p:font typeface="OPPOSans-R" panose="02010601030101010101" pitchFamily="2" charset="-122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  <Relationship Id="rId19" Target="fonts/font1.fntdata" Type="http://schemas.openxmlformats.org/officeDocument/2006/relationships/font"/>  <Relationship Id="rId20" Target="fonts/font2.fntdata" Type="http://schemas.openxmlformats.org/officeDocument/2006/relationships/font"/>  <Relationship Id="rId21" Target="fonts/font3.fntdata" Type="http://schemas.openxmlformats.org/officeDocument/2006/relationships/font"/>  <Relationship Id="rId22" Target="fonts/font4.fntdata" Type="http://schemas.openxmlformats.org/officeDocument/2006/relationships/font"/>  <Relationship Id="rId23" Target="presProps.xml" Type="http://schemas.openxmlformats.org/officeDocument/2006/relationships/presProps"/>  <Relationship Id="rId24" Target="viewProps.xml" Type="http://schemas.openxmlformats.org/officeDocument/2006/relationships/viewProps"/>  <Relationship Id="rId25" Target="theme/theme1.xml" Type="http://schemas.openxmlformats.org/officeDocument/2006/relationships/theme"/>  <Relationship Id="rId2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3" Type="http://schemas.openxmlformats.org/officeDocument/2006/relationships/image" Target="../media/image47.png"/><Relationship Id="rId104" Type="http://schemas.openxmlformats.org/officeDocument/2006/relationships/image" Target="../media/image48.png"/><Relationship Id="rId105" Type="http://schemas.openxmlformats.org/officeDocument/2006/relationships/image" Target="../media/image49.png"/><Relationship Id="rId106" Type="http://schemas.openxmlformats.org/officeDocument/2006/relationships/image" Target="../media/image50.png"/><Relationship Id="rId107" Type="http://schemas.openxmlformats.org/officeDocument/2006/relationships/image" Target="../media/image51.png"/><Relationship Id="rId108" Type="http://schemas.openxmlformats.org/officeDocument/2006/relationships/image" Target="../media/image52.png"/><Relationship Id="rId109" Type="http://schemas.openxmlformats.org/officeDocument/2006/relationships/image" Target="../media/image53.png"/><Relationship Id="rId1014" Type="http://schemas.openxmlformats.org/officeDocument/2006/relationships/image" Target="../media/image54.png"/><Relationship Id="rId1015" Type="http://schemas.openxmlformats.org/officeDocument/2006/relationships/image" Target="../media/image55.png"/><Relationship Id="rId1017" Type="http://schemas.openxmlformats.org/officeDocument/2006/relationships/image" Target="../media/image56.png"/><Relationship Id="rId1018" Type="http://schemas.openxmlformats.org/officeDocument/2006/relationships/image" Target="../media/image142.png"/><Relationship Id="rId1019" Type="http://schemas.openxmlformats.org/officeDocument/2006/relationships/image" Target="../media/image129.png"/><Relationship Id="rId1020" Type="http://schemas.openxmlformats.org/officeDocument/2006/relationships/image" Target="../media/image122.png"/><Relationship Id="rId1021" Type="http://schemas.openxmlformats.org/officeDocument/2006/relationships/image" Target="../media/image88.png"/><Relationship Id="rId1023" Type="http://schemas.openxmlformats.org/officeDocument/2006/relationships/image" Target="../media/image89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2" Type="http://schemas.openxmlformats.org/officeDocument/2006/relationships/image" Target="../media/image7.png"/><Relationship Id="rId1003" Type="http://schemas.openxmlformats.org/officeDocument/2006/relationships/image" Target="../media/image9.png"/><Relationship Id="rId1005" Type="http://schemas.openxmlformats.org/officeDocument/2006/relationships/image" Target="../media/image118.png"/><Relationship Id="rId10010" Type="http://schemas.openxmlformats.org/officeDocument/2006/relationships/image" Target="../media/image119.png"/><Relationship Id="rId10015" Type="http://schemas.openxmlformats.org/officeDocument/2006/relationships/image" Target="../media/image120.png"/><Relationship Id="rId10020" Type="http://schemas.openxmlformats.org/officeDocument/2006/relationships/image" Target="../media/image4.png"/><Relationship Id="rId10021" Type="http://schemas.openxmlformats.org/officeDocument/2006/relationships/image" Target="../media/image23.png"/><Relationship Id="rId10023" Type="http://schemas.openxmlformats.org/officeDocument/2006/relationships/image" Target="../media/image121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2" Type="http://schemas.openxmlformats.org/officeDocument/2006/relationships/image" Target="../media/image14.png"/><Relationship Id="rId1103" Type="http://schemas.openxmlformats.org/officeDocument/2006/relationships/image" Target="../media/image13.png"/><Relationship Id="rId1106" Type="http://schemas.openxmlformats.org/officeDocument/2006/relationships/image" Target="../media/image34.png"/><Relationship Id="rId1107" Type="http://schemas.openxmlformats.org/officeDocument/2006/relationships/image" Target="../media/image12.png"/><Relationship Id="rId1108" Type="http://schemas.openxmlformats.org/officeDocument/2006/relationships/image" Target="../media/image20.png"/><Relationship Id="rId1109" Type="http://schemas.openxmlformats.org/officeDocument/2006/relationships/image" Target="../media/image15.png"/><Relationship Id="rId11010" Type="http://schemas.openxmlformats.org/officeDocument/2006/relationships/image" Target="../media/image17.png"/><Relationship Id="rId11011" Type="http://schemas.openxmlformats.org/officeDocument/2006/relationships/image" Target="../media/image18.png"/><Relationship Id="rId11015" Type="http://schemas.openxmlformats.org/officeDocument/2006/relationships/image" Target="../media/image73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2" Type="http://schemas.openxmlformats.org/officeDocument/2006/relationships/image" Target="../media/image19.png"/><Relationship Id="rId1203" Type="http://schemas.openxmlformats.org/officeDocument/2006/relationships/image" Target="../media/image21.png"/><Relationship Id="rId1204" Type="http://schemas.openxmlformats.org/officeDocument/2006/relationships/image" Target="../media/image16.png"/><Relationship Id="rId1205" Type="http://schemas.openxmlformats.org/officeDocument/2006/relationships/image" Target="../media/image2.png"/><Relationship Id="rId1206" Type="http://schemas.openxmlformats.org/officeDocument/2006/relationships/image" Target="../media/image25.png"/><Relationship Id="rId1207" Type="http://schemas.openxmlformats.org/officeDocument/2006/relationships/image" Target="../media/image3.png"/><Relationship Id="rId1208" Type="http://schemas.openxmlformats.org/officeDocument/2006/relationships/image" Target="../media/image26.png"/><Relationship Id="rId12010" Type="http://schemas.openxmlformats.org/officeDocument/2006/relationships/image" Target="../media/image24.png"/><Relationship Id="rId12011" Type="http://schemas.openxmlformats.org/officeDocument/2006/relationships/image" Target="../media/image27.png"/><Relationship Id="rId12021" Type="http://schemas.openxmlformats.org/officeDocument/2006/relationships/image" Target="../media/image73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2" Type="http://schemas.openxmlformats.org/officeDocument/2006/relationships/image" Target="../media/image31.png"/><Relationship Id="rId1303" Type="http://schemas.openxmlformats.org/officeDocument/2006/relationships/image" Target="../media/image28.png"/><Relationship Id="rId1304" Type="http://schemas.openxmlformats.org/officeDocument/2006/relationships/image" Target="../media/image42.png"/><Relationship Id="rId1305" Type="http://schemas.openxmlformats.org/officeDocument/2006/relationships/image" Target="../media/image6.png"/><Relationship Id="rId1306" Type="http://schemas.openxmlformats.org/officeDocument/2006/relationships/image" Target="../media/image22.png"/><Relationship Id="rId1307" Type="http://schemas.openxmlformats.org/officeDocument/2006/relationships/image" Target="../media/image8.png"/><Relationship Id="rId13023" Type="http://schemas.openxmlformats.org/officeDocument/2006/relationships/image" Target="../media/image74.png"/><Relationship Id="rId13025" Type="http://schemas.openxmlformats.org/officeDocument/2006/relationships/image" Target="../media/image41.png"/><Relationship Id="rId13026" Type="http://schemas.openxmlformats.org/officeDocument/2006/relationships/image" Target="../media/image29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30.jpeg"/><Relationship Id="rId1403" Type="http://schemas.openxmlformats.org/officeDocument/2006/relationships/image" Target="../media/image37.png"/><Relationship Id="rId1404" Type="http://schemas.openxmlformats.org/officeDocument/2006/relationships/image" Target="../media/image44.png"/><Relationship Id="rId1405" Type="http://schemas.openxmlformats.org/officeDocument/2006/relationships/image" Target="../media/image38.jpeg"/><Relationship Id="rId1407" Type="http://schemas.openxmlformats.org/officeDocument/2006/relationships/image" Target="../media/image32.png"/><Relationship Id="rId1408" Type="http://schemas.openxmlformats.org/officeDocument/2006/relationships/image" Target="../media/image40.png"/><Relationship Id="rId1409" Type="http://schemas.openxmlformats.org/officeDocument/2006/relationships/image" Target="../media/image35.png"/><Relationship Id="rId14010" Type="http://schemas.openxmlformats.org/officeDocument/2006/relationships/image" Target="../media/image11.png"/><Relationship Id="rId14023" Type="http://schemas.openxmlformats.org/officeDocument/2006/relationships/image" Target="../media/image91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2" Type="http://schemas.openxmlformats.org/officeDocument/2006/relationships/image" Target="../media/image33.png"/><Relationship Id="rId1503" Type="http://schemas.openxmlformats.org/officeDocument/2006/relationships/image" Target="../media/image43.png"/><Relationship Id="rId1505" Type="http://schemas.openxmlformats.org/officeDocument/2006/relationships/image" Target="../media/image102.png"/><Relationship Id="rId1506" Type="http://schemas.openxmlformats.org/officeDocument/2006/relationships/image" Target="../media/image39.png"/><Relationship Id="rId1508" Type="http://schemas.openxmlformats.org/officeDocument/2006/relationships/image" Target="../media/image78.png"/><Relationship Id="rId15012" Type="http://schemas.openxmlformats.org/officeDocument/2006/relationships/image" Target="../media/image92.png"/><Relationship Id="rId15016" Type="http://schemas.openxmlformats.org/officeDocument/2006/relationships/image" Target="../media/image75.png"/><Relationship Id="rId15020" Type="http://schemas.openxmlformats.org/officeDocument/2006/relationships/image" Target="../media/image76.png"/><Relationship Id="rId15027" Type="http://schemas.openxmlformats.org/officeDocument/2006/relationships/image" Target="../media/image79.png"/><Relationship Id="rId15028" Type="http://schemas.openxmlformats.org/officeDocument/2006/relationships/image" Target="../media/image130.png"/><Relationship Id="rId15029" Type="http://schemas.openxmlformats.org/officeDocument/2006/relationships/image" Target="../media/image83.png"/><Relationship Id="rId15030" Type="http://schemas.openxmlformats.org/officeDocument/2006/relationships/image" Target="../media/image77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141.png"/><Relationship Id="rId1603" Type="http://schemas.openxmlformats.org/officeDocument/2006/relationships/image" Target="../media/image46.png"/><Relationship Id="rId1604" Type="http://schemas.openxmlformats.org/officeDocument/2006/relationships/image" Target="../media/image62.png"/><Relationship Id="rId1606" Type="http://schemas.openxmlformats.org/officeDocument/2006/relationships/image" Target="../media/image80.png"/><Relationship Id="rId16010" Type="http://schemas.openxmlformats.org/officeDocument/2006/relationships/image" Target="../media/image131.png"/><Relationship Id="rId16012" Type="http://schemas.openxmlformats.org/officeDocument/2006/relationships/image" Target="../media/image81.png"/><Relationship Id="rId16016" Type="http://schemas.openxmlformats.org/officeDocument/2006/relationships/image" Target="../media/image131.png"/><Relationship Id="rId16017" Type="http://schemas.openxmlformats.org/officeDocument/2006/relationships/image" Target="../media/image131.png"/><Relationship Id="rId16019" Type="http://schemas.openxmlformats.org/officeDocument/2006/relationships/image" Target="../media/image81.png"/><Relationship Id="rId16023" Type="http://schemas.openxmlformats.org/officeDocument/2006/relationships/image" Target="../media/image87.png"/><Relationship Id="rId16024" Type="http://schemas.openxmlformats.org/officeDocument/2006/relationships/image" Target="../media/image85.png"/><Relationship Id="rId16025" Type="http://schemas.openxmlformats.org/officeDocument/2006/relationships/image" Target="../media/image85.png"/><Relationship Id="rId16027" Type="http://schemas.openxmlformats.org/officeDocument/2006/relationships/image" Target="../media/image82.png"/><Relationship Id="rId16031" Type="http://schemas.openxmlformats.org/officeDocument/2006/relationships/image" Target="../media/image93.png"/><Relationship Id="rId16032" Type="http://schemas.openxmlformats.org/officeDocument/2006/relationships/image" Target="../media/image93.png"/><Relationship Id="rId16033" Type="http://schemas.openxmlformats.org/officeDocument/2006/relationships/image" Target="../media/image93.png"/><Relationship Id="rId16034" Type="http://schemas.openxmlformats.org/officeDocument/2006/relationships/image" Target="../media/image132.png"/><Relationship Id="rId16035" Type="http://schemas.openxmlformats.org/officeDocument/2006/relationships/image" Target="../media/image84.png"/><Relationship Id="rId16037" Type="http://schemas.openxmlformats.org/officeDocument/2006/relationships/image" Target="../media/image137.png"/><Relationship Id="rId16041" Type="http://schemas.openxmlformats.org/officeDocument/2006/relationships/image" Target="../media/image133.png"/><Relationship Id="rId16042" Type="http://schemas.openxmlformats.org/officeDocument/2006/relationships/image" Target="../media/image84.png"/><Relationship Id="rId16043" Type="http://schemas.openxmlformats.org/officeDocument/2006/relationships/image" Target="../media/image84.png"/><Relationship Id="rId16044" Type="http://schemas.openxmlformats.org/officeDocument/2006/relationships/image" Target="../media/image84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1.png"/><Relationship Id="rId1703" Type="http://schemas.openxmlformats.org/officeDocument/2006/relationships/image" Target="../media/image47.png"/><Relationship Id="rId1704" Type="http://schemas.openxmlformats.org/officeDocument/2006/relationships/image" Target="../media/image48.png"/><Relationship Id="rId1705" Type="http://schemas.openxmlformats.org/officeDocument/2006/relationships/image" Target="../media/image49.png"/><Relationship Id="rId1706" Type="http://schemas.openxmlformats.org/officeDocument/2006/relationships/image" Target="../media/image50.png"/><Relationship Id="rId1707" Type="http://schemas.openxmlformats.org/officeDocument/2006/relationships/image" Target="../media/image51.png"/><Relationship Id="rId1708" Type="http://schemas.openxmlformats.org/officeDocument/2006/relationships/image" Target="../media/image86.png"/><Relationship Id="rId1709" Type="http://schemas.openxmlformats.org/officeDocument/2006/relationships/image" Target="../media/image36.png"/><Relationship Id="rId17012" Type="http://schemas.openxmlformats.org/officeDocument/2006/relationships/image" Target="../media/image45.png"/><Relationship Id="rId17013" Type="http://schemas.openxmlformats.org/officeDocument/2006/relationships/image" Target="../media/image134.png"/><Relationship Id="rId17018" Type="http://schemas.openxmlformats.org/officeDocument/2006/relationships/image" Target="../media/image89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57.png"/><Relationship Id="rId202" Type="http://schemas.openxmlformats.org/officeDocument/2006/relationships/image" Target="../media/image123.png"/><Relationship Id="rId204" Type="http://schemas.openxmlformats.org/officeDocument/2006/relationships/image" Target="../media/image58.png"/><Relationship Id="rId205" Type="http://schemas.openxmlformats.org/officeDocument/2006/relationships/image" Target="../media/image59.png"/><Relationship Id="rId207" Type="http://schemas.openxmlformats.org/officeDocument/2006/relationships/image" Target="../media/image60.png"/><Relationship Id="rId208" Type="http://schemas.openxmlformats.org/officeDocument/2006/relationships/image" Target="../media/image61.png"/><Relationship Id="rId2028" Type="http://schemas.openxmlformats.org/officeDocument/2006/relationships/image" Target="../media/image88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2" Type="http://schemas.openxmlformats.org/officeDocument/2006/relationships/image" Target="../media/image63.png"/><Relationship Id="rId303" Type="http://schemas.openxmlformats.org/officeDocument/2006/relationships/image" Target="../media/image64.png"/><Relationship Id="rId306" Type="http://schemas.openxmlformats.org/officeDocument/2006/relationships/image" Target="../media/image65.png"/><Relationship Id="rId307" Type="http://schemas.openxmlformats.org/officeDocument/2006/relationships/image" Target="../media/image66.png"/><Relationship Id="rId3011" Type="http://schemas.openxmlformats.org/officeDocument/2006/relationships/image" Target="../media/image88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5" Type="http://schemas.openxmlformats.org/officeDocument/2006/relationships/image" Target="../media/image124.png"/><Relationship Id="rId406" Type="http://schemas.openxmlformats.org/officeDocument/2006/relationships/image" Target="../media/image67.png"/><Relationship Id="rId408" Type="http://schemas.openxmlformats.org/officeDocument/2006/relationships/image" Target="../media/image68.png"/><Relationship Id="rId409" Type="http://schemas.openxmlformats.org/officeDocument/2006/relationships/image" Target="../media/image69.png"/><Relationship Id="rId4013" Type="http://schemas.openxmlformats.org/officeDocument/2006/relationships/image" Target="../media/image88.png"/><Relationship Id="rId4014" Type="http://schemas.openxmlformats.org/officeDocument/2006/relationships/image" Target="../media/image94.png"/><Relationship Id="rId4018" Type="http://schemas.openxmlformats.org/officeDocument/2006/relationships/image" Target="../media/image88.png"/><Relationship Id="rId4019" Type="http://schemas.openxmlformats.org/officeDocument/2006/relationships/image" Target="../media/image95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2" Type="http://schemas.openxmlformats.org/officeDocument/2006/relationships/image" Target="../media/image70.png"/><Relationship Id="rId503" Type="http://schemas.openxmlformats.org/officeDocument/2006/relationships/image" Target="../media/image71.png"/><Relationship Id="rId505" Type="http://schemas.openxmlformats.org/officeDocument/2006/relationships/image" Target="../media/image90.jpeg"/><Relationship Id="rId506" Type="http://schemas.openxmlformats.org/officeDocument/2006/relationships/image" Target="../media/image96.jpeg"/><Relationship Id="rId508" Type="http://schemas.openxmlformats.org/officeDocument/2006/relationships/image" Target="../media/image97.png"/><Relationship Id="rId509" Type="http://schemas.openxmlformats.org/officeDocument/2006/relationships/image" Target="../media/image98.png"/><Relationship Id="rId5022" Type="http://schemas.openxmlformats.org/officeDocument/2006/relationships/image" Target="../media/image88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2" Type="http://schemas.openxmlformats.org/officeDocument/2006/relationships/image" Target="../media/image125.png"/><Relationship Id="rId603" Type="http://schemas.openxmlformats.org/officeDocument/2006/relationships/image" Target="../media/image99.png"/><Relationship Id="rId608" Type="http://schemas.openxmlformats.org/officeDocument/2006/relationships/image" Target="../media/image100.png"/><Relationship Id="rId609" Type="http://schemas.openxmlformats.org/officeDocument/2006/relationships/image" Target="../media/image101.png"/><Relationship Id="rId6010" Type="http://schemas.openxmlformats.org/officeDocument/2006/relationships/image" Target="../media/image103.png"/><Relationship Id="rId6012" Type="http://schemas.openxmlformats.org/officeDocument/2006/relationships/image" Target="../media/image126.png"/><Relationship Id="rId6013" Type="http://schemas.openxmlformats.org/officeDocument/2006/relationships/image" Target="../media/image127.png"/><Relationship Id="rId6017" Type="http://schemas.openxmlformats.org/officeDocument/2006/relationships/image" Target="../media/image88.png"/><Relationship Id="rId6021" Type="http://schemas.openxmlformats.org/officeDocument/2006/relationships/image" Target="../media/image88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104.png"/><Relationship Id="rId703" Type="http://schemas.openxmlformats.org/officeDocument/2006/relationships/image" Target="../media/image105.png"/><Relationship Id="rId706" Type="http://schemas.openxmlformats.org/officeDocument/2006/relationships/image" Target="../media/image106.png"/><Relationship Id="rId707" Type="http://schemas.openxmlformats.org/officeDocument/2006/relationships/image" Target="../media/image107.png"/><Relationship Id="rId7011" Type="http://schemas.openxmlformats.org/officeDocument/2006/relationships/image" Target="../media/image88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2" Type="http://schemas.openxmlformats.org/officeDocument/2006/relationships/image" Target="../media/image128.png"/><Relationship Id="rId803" Type="http://schemas.openxmlformats.org/officeDocument/2006/relationships/image" Target="../media/image108.png"/><Relationship Id="rId808" Type="http://schemas.openxmlformats.org/officeDocument/2006/relationships/image" Target="../media/image109.png"/><Relationship Id="rId809" Type="http://schemas.openxmlformats.org/officeDocument/2006/relationships/image" Target="../media/image110.png"/><Relationship Id="rId8011" Type="http://schemas.openxmlformats.org/officeDocument/2006/relationships/image" Target="../media/image111.png"/><Relationship Id="rId8014" Type="http://schemas.openxmlformats.org/officeDocument/2006/relationships/image" Target="../media/image135.png"/><Relationship Id="rId8016" Type="http://schemas.openxmlformats.org/officeDocument/2006/relationships/image" Target="../media/image112.png"/><Relationship Id="rId8019" Type="http://schemas.openxmlformats.org/officeDocument/2006/relationships/image" Target="../media/image136.png"/><Relationship Id="rId8021" Type="http://schemas.openxmlformats.org/officeDocument/2006/relationships/image" Target="../media/image113.png"/><Relationship Id="rId8024" Type="http://schemas.openxmlformats.org/officeDocument/2006/relationships/image" Target="../media/image138.png"/><Relationship Id="rId8026" Type="http://schemas.openxmlformats.org/officeDocument/2006/relationships/image" Target="../media/image114.png"/><Relationship Id="rId8029" Type="http://schemas.openxmlformats.org/officeDocument/2006/relationships/image" Target="../media/image139.png"/><Relationship Id="rId8031" Type="http://schemas.openxmlformats.org/officeDocument/2006/relationships/image" Target="../media/image115.png"/><Relationship Id="rId8034" Type="http://schemas.openxmlformats.org/officeDocument/2006/relationships/image" Target="../media/image140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2" Type="http://schemas.openxmlformats.org/officeDocument/2006/relationships/image" Target="../media/image116.png"/><Relationship Id="rId903" Type="http://schemas.openxmlformats.org/officeDocument/2006/relationships/image" Target="../media/image117.png"/><Relationship Id="rId906" Type="http://schemas.openxmlformats.org/officeDocument/2006/relationships/image" Target="../media/image10.png"/><Relationship Id="rId907" Type="http://schemas.openxmlformats.org/officeDocument/2006/relationships/image" Target="../media/image5.png"/><Relationship Id="rId9011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091934" y="1019018"/>
            <a:ext cx="22567900" cy="11887200"/>
          </a:xfrm>
          <a:prstGeom prst="rect">
            <a:avLst/>
          </a:prstGeom>
        </p:spPr>
      </p:pic>
      <p:grpSp>
        <p:nvGrpSpPr>
          <p:cNvPr id="102" name="组合 102"/>
          <p:cNvGrpSpPr/>
          <p:nvPr/>
        </p:nvGrpSpPr>
        <p:grpSpPr>
          <a:xfrm>
            <a:off x="643764" y="711900"/>
            <a:ext cx="23096471" cy="12292199"/>
            <a:chOff x="643764" y="711900"/>
            <a:chExt cx="23096471" cy="12292199"/>
          </a:xfrm>
        </p:grpSpPr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103">
              <a:alphaModFix amt="30196"/>
            </a:blip>
            <a:srcRect l="31941" b="63023"/>
            <a:stretch>
              <a:fillRect/>
            </a:stretch>
          </p:blipFill>
          <p:spPr>
            <a:xfrm rot="0" flipV="0" flipH="0">
              <a:off x="1240664" y="6299900"/>
              <a:ext cx="7035800" cy="6616700"/>
            </a:xfrm>
            <a:prstGeom prst="rect">
              <a:avLst/>
            </a:prstGeom>
          </p:spPr>
        </p:pic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104">
              <a:alphaModFix amt="30196"/>
            </a:blip>
            <a:srcRect l="41553" b="41972"/>
            <a:stretch>
              <a:fillRect/>
            </a:stretch>
          </p:blipFill>
          <p:spPr>
            <a:xfrm rot="0" flipV="0" flipH="0">
              <a:off x="12328778" y="4369500"/>
              <a:ext cx="1662685" cy="2851995"/>
            </a:xfrm>
            <a:prstGeom prst="rect">
              <a:avLst/>
            </a:prstGeom>
          </p:spPr>
        </p:pic>
        <p:pic>
          <p:nvPicPr>
            <p:cNvPr id="105" name="image 105"/>
            <p:cNvPicPr>
              <a:picLocks noChangeAspect="1"/>
            </p:cNvPicPr>
            <p:nvPr/>
          </p:nvPicPr>
          <p:blipFill>
            <a:blip r:embed="rId105">
              <a:alphaModFix amt="30196"/>
            </a:blip>
            <a:srcRect t="18832"/>
            <a:stretch>
              <a:fillRect/>
            </a:stretch>
          </p:blipFill>
          <p:spPr>
            <a:xfrm rot="0" flipV="0" flipH="0">
              <a:off x="643764" y="711900"/>
              <a:ext cx="3898900" cy="5473700"/>
            </a:xfrm>
            <a:prstGeom prst="rect">
              <a:avLst/>
            </a:prstGeom>
          </p:spPr>
        </p:pic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106">
              <a:alphaModFix amt="30196"/>
            </a:blip>
            <a:srcRect l="32072" r="0" b="47842"/>
            <a:stretch>
              <a:fillRect/>
            </a:stretch>
          </p:blipFill>
          <p:spPr>
            <a:xfrm rot="0" flipV="0" flipH="0">
              <a:off x="21035570" y="10275000"/>
              <a:ext cx="2061794" cy="2729099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107">
              <a:alphaModFix amt="30196"/>
            </a:blip>
            <a:srcRect l="15643" r="23900" b="40920"/>
            <a:stretch>
              <a:fillRect/>
            </a:stretch>
          </p:blipFill>
          <p:spPr>
            <a:xfrm rot="0" flipV="0" flipH="0">
              <a:off x="20515497" y="1194500"/>
              <a:ext cx="3224737" cy="5454770"/>
            </a:xfrm>
            <a:prstGeom prst="rect">
              <a:avLst/>
            </a:prstGeom>
          </p:spPr>
        </p:pic>
      </p:grpSp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<a:alphaModFix amt="34117"/>
          </a:blip>
          <a:srcRect/>
          <a:stretch>
            <a:fillRect/>
          </a:stretch>
        </p:blipFill>
        <p:spPr>
          <a:xfrm rot="0" flipV="0" flipH="0">
            <a:off x="11264900" y="2044700"/>
            <a:ext cx="2844800" cy="49149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<a:alphaModFix amt="34117"/>
          </a:blip>
          <a:srcRect/>
          <a:stretch>
            <a:fillRect/>
          </a:stretch>
        </p:blipFill>
        <p:spPr>
          <a:xfrm rot="0" flipV="0" flipH="0">
            <a:off x="19418300" y="8013700"/>
            <a:ext cx="3035300" cy="5232400"/>
          </a:xfrm>
          <a:prstGeom prst="rect">
            <a:avLst/>
          </a:prstGeom>
        </p:spPr>
      </p:pic>
      <p:grpSp>
        <p:nvGrpSpPr>
          <p:cNvPr id="1010" name="组合 1010"/>
          <p:cNvGrpSpPr/>
          <p:nvPr/>
        </p:nvGrpSpPr>
        <p:grpSpPr>
          <a:xfrm>
            <a:off x="2286000" y="4910732"/>
            <a:ext cx="9912350" cy="3112690"/>
            <a:chOff x="2286000" y="4910732"/>
            <a:chExt cx="9912350" cy="3112690"/>
          </a:xfrm>
        </p:grpSpPr>
        <p:sp>
          <p:nvSpPr>
            <p:cNvPr id="1011" name="Object 1011"/>
            <p:cNvSpPr txBox="1"/>
            <p:nvPr/>
          </p:nvSpPr>
          <p:spPr>
            <a:xfrm>
              <a:off x="2184400" y="4834532"/>
              <a:ext cx="10166350" cy="181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108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稿定设计APP</a:t>
              </a:r>
              <a:endParaRPr lang="zh-CN" altLang="en-US"/>
            </a:p>
          </p:txBody>
        </p:sp>
        <p:sp>
          <p:nvSpPr>
            <p:cNvPr id="1012" name="Object 1012"/>
            <p:cNvSpPr txBox="1"/>
            <p:nvPr/>
          </p:nvSpPr>
          <p:spPr>
            <a:xfrm>
              <a:off x="2184400" y="6588323"/>
              <a:ext cx="10010062" cy="1358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810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产品介绍</a:t>
              </a:r>
              <a:endParaRPr lang="zh-CN" altLang="en-US"/>
            </a:p>
          </p:txBody>
        </p:sp>
      </p:grpSp>
      <p:grpSp>
        <p:nvGrpSpPr>
          <p:cNvPr id="1013" name="组合 1013"/>
          <p:cNvGrpSpPr/>
          <p:nvPr/>
        </p:nvGrpSpPr>
        <p:grpSpPr>
          <a:xfrm>
            <a:off x="2260600" y="2044700"/>
            <a:ext cx="1219200" cy="1219200"/>
            <a:chOff x="2260600" y="2044700"/>
            <a:chExt cx="1219200" cy="1219200"/>
          </a:xfrm>
        </p:grpSpPr>
        <p:pic>
          <p:nvPicPr>
            <p:cNvPr id="1014" name="image 1014"/>
            <p:cNvPicPr>
              <a:picLocks noChangeAspect="1"/>
            </p:cNvPicPr>
            <p:nvPr/>
          </p:nvPicPr>
          <p:blipFill>
            <a:blip r:embed="rId1014">
                </a:blip>
            <a:srcRect/>
            <a:stretch>
              <a:fillRect/>
            </a:stretch>
          </p:blipFill>
          <p:spPr>
            <a:xfrm rot="0" flipV="0" flipH="0">
              <a:off x="2260600" y="2044700"/>
              <a:ext cx="1219200" cy="1219200"/>
            </a:xfrm>
            <a:prstGeom prst="rect">
              <a:avLst/>
            </a:prstGeom>
          </p:spPr>
        </p:pic>
        <p:pic>
          <p:nvPicPr>
            <p:cNvPr id="1015" name="image 1015"/>
            <p:cNvPicPr>
              <a:picLocks noChangeAspect="1"/>
            </p:cNvPicPr>
            <p:nvPr/>
          </p:nvPicPr>
          <p:blipFill>
            <a:blip r:embed="rId1015">
                </a:blip>
            <a:srcRect/>
            <a:stretch>
              <a:fillRect/>
            </a:stretch>
          </p:blipFill>
          <p:spPr>
            <a:xfrm rot="0" flipV="0" flipH="0">
              <a:off x="2425700" y="2298700"/>
              <a:ext cx="876300" cy="622300"/>
            </a:xfrm>
            <a:prstGeom prst="rect">
              <a:avLst/>
            </a:prstGeom>
          </p:spPr>
        </p:pic>
      </p:grpSp>
      <p:grpSp>
        <p:nvGrpSpPr>
          <p:cNvPr id="1016" name="组合 1016"/>
          <p:cNvGrpSpPr/>
          <p:nvPr/>
        </p:nvGrpSpPr>
        <p:grpSpPr>
          <a:xfrm>
            <a:off x="12725400" y="2298700"/>
            <a:ext cx="9677400" cy="13843000"/>
            <a:chOff x="12725400" y="2298700"/>
            <a:chExt cx="9677400" cy="13843000"/>
          </a:xfrm>
        </p:grpSpPr>
        <p:pic>
          <p:nvPicPr>
            <p:cNvPr id="1017" name="image 1017"/>
            <p:cNvPicPr>
              <a:picLocks noChangeAspect="1"/>
            </p:cNvPicPr>
            <p:nvPr/>
          </p:nvPicPr>
          <p:blipFill>
            <a:blip r:embed="rId1017">
                </a:blip>
            <a:srcRect/>
            <a:stretch>
              <a:fillRect/>
            </a:stretch>
          </p:blipFill>
          <p:spPr>
            <a:xfrm rot="0" flipV="0" flipH="0">
              <a:off x="16700500" y="4051300"/>
              <a:ext cx="5702300" cy="12090400"/>
            </a:xfrm>
            <a:prstGeom prst="rect">
              <a:avLst/>
            </a:prstGeom>
          </p:spPr>
        </p:pic>
        <p:pic>
          <p:nvPicPr>
            <p:cNvPr id="1018" name="image 1018"/>
            <p:cNvPicPr>
              <a:picLocks noChangeAspect="1"/>
            </p:cNvPicPr>
            <p:nvPr/>
          </p:nvPicPr>
          <p:blipFill>
            <a:blip r:embed="rId1018">
                </a:blip>
            <a:srcRect/>
            <a:stretch>
              <a:fillRect/>
            </a:stretch>
          </p:blipFill>
          <p:spPr>
            <a:xfrm rot="0" flipV="0" flipH="0">
              <a:off x="17005300" y="4330700"/>
              <a:ext cx="5092700" cy="11531600"/>
            </a:xfrm>
            <a:prstGeom prst="rect">
              <a:avLst/>
            </a:prstGeom>
          </p:spPr>
        </p:pic>
        <p:pic>
          <p:nvPicPr>
            <p:cNvPr id="1019" name="image 1019"/>
            <p:cNvPicPr>
              <a:picLocks noChangeAspect="1"/>
            </p:cNvPicPr>
            <p:nvPr/>
          </p:nvPicPr>
          <p:blipFill>
            <a:blip r:embed="rId1019">
                </a:blip>
            <a:srcRect/>
            <a:stretch>
              <a:fillRect/>
            </a:stretch>
          </p:blipFill>
          <p:spPr>
            <a:xfrm rot="0" flipV="0" flipH="0">
              <a:off x="12141200" y="1993900"/>
              <a:ext cx="6134100" cy="13017500"/>
            </a:xfrm>
            <a:prstGeom prst="rect">
              <a:avLst/>
            </a:prstGeom>
          </p:spPr>
        </p:pic>
        <p:pic>
          <p:nvPicPr>
            <p:cNvPr id="1020" name="image 1020"/>
            <p:cNvPicPr>
              <a:picLocks noChangeAspect="1"/>
            </p:cNvPicPr>
            <p:nvPr/>
          </p:nvPicPr>
          <p:blipFill>
            <a:blip r:embed="rId1020">
                </a:blip>
            <a:srcRect/>
            <a:stretch>
              <a:fillRect/>
            </a:stretch>
          </p:blipFill>
          <p:spPr>
            <a:xfrm rot="0" flipV="0" flipH="0">
              <a:off x="13055600" y="2603500"/>
              <a:ext cx="5473700" cy="12420600"/>
            </a:xfrm>
            <a:prstGeom prst="rect">
              <a:avLst/>
            </a:prstGeom>
          </p:spPr>
        </p:pic>
      </p:grpSp>
      <p:pic>
        <p:nvPicPr>
          <p:cNvPr id="1021" name="image 1021"/>
          <p:cNvPicPr>
            <a:picLocks noChangeAspect="1"/>
          </p:cNvPicPr>
          <p:nvPr/>
        </p:nvPicPr>
        <p:blipFill>
          <a:blip r:embed="rId1021">
                </a:blip>
          <a:srcRect/>
          <a:stretch>
            <a:fillRect/>
          </a:stretch>
        </p:blipFill>
        <p:spPr>
          <a:xfrm rot="0" flipV="0" flipH="0">
            <a:off x="2286000" y="11353800"/>
            <a:ext cx="990600" cy="266700"/>
          </a:xfrm>
          <a:prstGeom prst="rect">
            <a:avLst/>
          </a:prstGeom>
        </p:spPr>
      </p:pic>
      <p:grpSp>
        <p:nvGrpSpPr>
          <p:cNvPr id="1022" name="组合 1022"/>
          <p:cNvGrpSpPr/>
          <p:nvPr/>
        </p:nvGrpSpPr>
        <p:grpSpPr>
          <a:xfrm>
            <a:off x="2285999" y="8394700"/>
            <a:ext cx="3746500" cy="825500"/>
            <a:chOff x="2285999" y="8394700"/>
            <a:chExt cx="3746500" cy="825500"/>
          </a:xfrm>
        </p:grpSpPr>
        <p:pic>
          <p:nvPicPr>
            <p:cNvPr id="1023" name="image 1023"/>
            <p:cNvPicPr>
              <a:picLocks noChangeAspect="1"/>
            </p:cNvPicPr>
            <p:nvPr/>
          </p:nvPicPr>
          <p:blipFill>
            <a:blip r:embed="rId1023">
                </a:blip>
            <a:srcRect/>
            <a:stretch>
              <a:fillRect/>
            </a:stretch>
          </p:blipFill>
          <p:spPr>
            <a:xfrm rot="0" flipV="0" flipH="0">
              <a:off x="2285999" y="8394700"/>
              <a:ext cx="3746500" cy="825500"/>
            </a:xfrm>
            <a:prstGeom prst="rect">
              <a:avLst/>
            </a:prstGeom>
          </p:spPr>
        </p:pic>
        <p:sp>
          <p:nvSpPr>
            <p:cNvPr id="1024" name="Object 1024"/>
            <p:cNvSpPr txBox="1"/>
            <p:nvPr/>
          </p:nvSpPr>
          <p:spPr>
            <a:xfrm>
              <a:off x="2641599" y="8461970"/>
              <a:ext cx="35052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演讲人：高小定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17399000" y="1136650"/>
            <a:ext cx="5448300" cy="4432300"/>
            <a:chOff x="17399000" y="1136650"/>
            <a:chExt cx="5448300" cy="4432300"/>
          </a:xfrm>
        </p:grpSpPr>
        <p:pic>
          <p:nvPicPr>
            <p:cNvPr id="1002" name="image 1002"/>
            <p:cNvPicPr>
              <a:picLocks noChangeAspect="1"/>
            </p:cNvPicPr>
            <p:nvPr/>
          </p:nvPicPr>
          <p:blipFill>
            <a:blip r:embed="rId1002">
              <a:alphaModFix amt="14901"/>
            </a:blip>
            <a:srcRect l="41772" b="68069"/>
            <a:stretch>
              <a:fillRect/>
            </a:stretch>
          </p:blipFill>
          <p:spPr>
            <a:xfrm rot="0" flipV="0" flipH="0">
              <a:off x="18173700" y="1136650"/>
              <a:ext cx="4673600" cy="4432300"/>
            </a:xfrm>
            <a:prstGeom prst="rect">
              <a:avLst/>
            </a:prstGeom>
          </p:spPr>
        </p:pic>
        <p:pic>
          <p:nvPicPr>
            <p:cNvPr id="1003" name="image 1003"/>
            <p:cNvPicPr>
              <a:picLocks noChangeAspect="1"/>
            </p:cNvPicPr>
            <p:nvPr/>
          </p:nvPicPr>
          <p:blipFill>
            <a:blip r:embed="rId1003">
              <a:alphaModFix amt="14901"/>
            </a:blip>
            <a:srcRect l="35862" b="55776"/>
            <a:stretch>
              <a:fillRect/>
            </a:stretch>
          </p:blipFill>
          <p:spPr>
            <a:xfrm rot="0" flipV="0" flipH="0">
              <a:off x="17399000" y="2501900"/>
              <a:ext cx="2362200" cy="2819400"/>
            </a:xfrm>
            <a:prstGeom prst="rect">
              <a:avLst/>
            </a:prstGeom>
          </p:spPr>
        </p:pic>
      </p:grpSp>
      <p:grpSp>
        <p:nvGrpSpPr>
          <p:cNvPr id="1004" name="组合 1004"/>
          <p:cNvGrpSpPr/>
          <p:nvPr/>
        </p:nvGrpSpPr>
        <p:grpSpPr>
          <a:xfrm>
            <a:off x="18173700" y="4165600"/>
            <a:ext cx="5397500" cy="10502900"/>
            <a:chOff x="18173700" y="4165600"/>
            <a:chExt cx="5397500" cy="10502900"/>
          </a:xfrm>
        </p:grpSpPr>
        <p:pic>
          <p:nvPicPr>
            <p:cNvPr id="1005" name="image 1005"/>
            <p:cNvPicPr>
              <a:picLocks noChangeAspect="1"/>
            </p:cNvPicPr>
            <p:nvPr/>
          </p:nvPicPr>
          <p:blipFill>
            <a:blip r:embed="rId1005">
                </a:blip>
            <a:srcRect/>
            <a:stretch>
              <a:fillRect/>
            </a:stretch>
          </p:blipFill>
          <p:spPr>
            <a:xfrm rot="0" flipV="0" flipH="0">
              <a:off x="17679996" y="4047000"/>
              <a:ext cx="5397500" cy="10502900"/>
            </a:xfrm>
            <a:prstGeom prst="rect">
              <a:avLst/>
            </a:prstGeom>
          </p:spPr>
        </p:pic>
        <p:sp>
          <p:nvSpPr>
            <p:cNvPr id="1006" name="Object 1006"/>
            <p:cNvSpPr txBox="1"/>
            <p:nvPr/>
          </p:nvSpPr>
          <p:spPr>
            <a:xfrm>
              <a:off x="19805626" y="11221009"/>
              <a:ext cx="2133648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FFDF4B"/>
                  </a:solidFill>
                  <a:latin typeface="OPPOSans-H"/>
                  <a:ea typeface="OPPOSans-H"/>
                </a:rPr>
                <a:t>04</a:t>
              </a:r>
              <a:endParaRPr lang="zh-CN" altLang="en-US"/>
            </a:p>
          </p:txBody>
        </p:sp>
        <p:sp>
          <p:nvSpPr>
            <p:cNvPr id="1007" name="Object 1007"/>
            <p:cNvSpPr txBox="1"/>
            <p:nvPr/>
          </p:nvSpPr>
          <p:spPr>
            <a:xfrm>
              <a:off x="18173700" y="5827201"/>
              <a:ext cx="53975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下载模板</a:t>
              </a:r>
              <a:endParaRPr lang="zh-CN" altLang="en-US"/>
            </a:p>
          </p:txBody>
        </p:sp>
        <p:sp>
          <p:nvSpPr>
            <p:cNvPr id="1008" name="Object 1008"/>
            <p:cNvSpPr txBox="1"/>
            <p:nvPr/>
          </p:nvSpPr>
          <p:spPr>
            <a:xfrm>
              <a:off x="18173706" y="8639947"/>
              <a:ext cx="5397487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选择合适下载方式，</a:t>
              </a:r>
              <a:endParaRPr lang="zh-CN" altLang="en-US" sz="3000"/>
            </a:p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进行下载</a:t>
              </a:r>
              <a:endParaRPr lang="zh-CN" altLang="en-US"/>
            </a:p>
          </p:txBody>
        </p:sp>
      </p:grpSp>
      <p:grpSp>
        <p:nvGrpSpPr>
          <p:cNvPr id="1009" name="组合 1009"/>
          <p:cNvGrpSpPr/>
          <p:nvPr/>
        </p:nvGrpSpPr>
        <p:grpSpPr>
          <a:xfrm>
            <a:off x="12395187" y="4165600"/>
            <a:ext cx="5397512" cy="10502900"/>
            <a:chOff x="12395187" y="4165600"/>
            <a:chExt cx="5397512" cy="10502900"/>
          </a:xfrm>
        </p:grpSpPr>
        <p:pic>
          <p:nvPicPr>
            <p:cNvPr id="10010" name="image 10010"/>
            <p:cNvPicPr>
              <a:picLocks noChangeAspect="1"/>
            </p:cNvPicPr>
            <p:nvPr/>
          </p:nvPicPr>
          <p:blipFill>
            <a:blip r:embed="rId10010">
                </a:blip>
            <a:srcRect/>
            <a:stretch>
              <a:fillRect/>
            </a:stretch>
          </p:blipFill>
          <p:spPr>
            <a:xfrm rot="0" flipV="0" flipH="0">
              <a:off x="12061945" y="4165600"/>
              <a:ext cx="5397500" cy="10502900"/>
            </a:xfrm>
            <a:prstGeom prst="rect">
              <a:avLst/>
            </a:prstGeom>
          </p:spPr>
        </p:pic>
        <p:sp>
          <p:nvSpPr>
            <p:cNvPr id="10011" name="Object 10011"/>
            <p:cNvSpPr txBox="1"/>
            <p:nvPr/>
          </p:nvSpPr>
          <p:spPr>
            <a:xfrm>
              <a:off x="13934405" y="11221009"/>
              <a:ext cx="2319077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FFDF4B"/>
                  </a:solidFill>
                  <a:latin typeface="OPPOSans-H"/>
                  <a:ea typeface="OPPOSans-H"/>
                </a:rPr>
                <a:t>03</a:t>
              </a:r>
              <a:endParaRPr lang="zh-CN" altLang="en-US"/>
            </a:p>
          </p:txBody>
        </p:sp>
        <p:sp>
          <p:nvSpPr>
            <p:cNvPr id="10012" name="Object 10012"/>
            <p:cNvSpPr txBox="1"/>
            <p:nvPr/>
          </p:nvSpPr>
          <p:spPr>
            <a:xfrm>
              <a:off x="12395187" y="5827201"/>
              <a:ext cx="5397512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设计模板</a:t>
              </a:r>
              <a:endParaRPr lang="zh-CN" altLang="en-US"/>
            </a:p>
          </p:txBody>
        </p:sp>
        <p:sp>
          <p:nvSpPr>
            <p:cNvPr id="10013" name="Object 10013"/>
            <p:cNvSpPr txBox="1"/>
            <p:nvPr/>
          </p:nvSpPr>
          <p:spPr>
            <a:xfrm>
              <a:off x="12395193" y="8640705"/>
              <a:ext cx="53975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完成内容添加，设计，</a:t>
              </a:r>
              <a:endParaRPr lang="zh-CN" altLang="en-US" sz="3000"/>
            </a:p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点击下载模板</a:t>
              </a:r>
              <a:endParaRPr lang="zh-CN" altLang="en-US"/>
            </a:p>
          </p:txBody>
        </p:sp>
      </p:grpSp>
      <p:grpSp>
        <p:nvGrpSpPr>
          <p:cNvPr id="10014" name="组合 10014"/>
          <p:cNvGrpSpPr/>
          <p:nvPr/>
        </p:nvGrpSpPr>
        <p:grpSpPr>
          <a:xfrm>
            <a:off x="6604000" y="4165600"/>
            <a:ext cx="5397500" cy="10502900"/>
            <a:chOff x="6604000" y="4165600"/>
            <a:chExt cx="5397500" cy="10502900"/>
          </a:xfrm>
        </p:grpSpPr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10015">
                </a:blip>
            <a:srcRect/>
            <a:stretch>
              <a:fillRect/>
            </a:stretch>
          </p:blipFill>
          <p:spPr>
            <a:xfrm rot="0" flipV="0" flipH="0">
              <a:off x="6270752" y="4165600"/>
              <a:ext cx="5397500" cy="10502900"/>
            </a:xfrm>
            <a:prstGeom prst="rect">
              <a:avLst/>
            </a:prstGeom>
          </p:spPr>
        </p:pic>
        <p:sp>
          <p:nvSpPr>
            <p:cNvPr id="10016" name="Object 10016"/>
            <p:cNvSpPr txBox="1"/>
            <p:nvPr/>
          </p:nvSpPr>
          <p:spPr>
            <a:xfrm>
              <a:off x="8259104" y="11221009"/>
              <a:ext cx="208729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FFDF4B"/>
                  </a:solidFill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  <p:sp>
          <p:nvSpPr>
            <p:cNvPr id="10017" name="Object 10017"/>
            <p:cNvSpPr txBox="1"/>
            <p:nvPr/>
          </p:nvSpPr>
          <p:spPr>
            <a:xfrm>
              <a:off x="6604000" y="5813074"/>
              <a:ext cx="53975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4999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进入</a:t>
              </a:r>
              <a:endParaRPr lang="zh-CN" altLang="en-US" sz="5000"/>
            </a:p>
            <a:p>
              <a:pPr algn="ctr">
                <a:lnSpc>
                  <a:spcPct val="114999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模板编辑器</a:t>
              </a:r>
              <a:endParaRPr lang="zh-CN" altLang="en-US"/>
            </a:p>
          </p:txBody>
        </p:sp>
        <p:sp>
          <p:nvSpPr>
            <p:cNvPr id="10018" name="Object 10018"/>
            <p:cNvSpPr txBox="1"/>
            <p:nvPr/>
          </p:nvSpPr>
          <p:spPr>
            <a:xfrm>
              <a:off x="6604000" y="8639190"/>
              <a:ext cx="53975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在线添加、更换</a:t>
              </a:r>
              <a:endParaRPr lang="zh-CN" altLang="en-US" sz="3000"/>
            </a:p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字体，图片内容</a:t>
              </a:r>
              <a:endParaRPr lang="zh-CN" altLang="en-US"/>
            </a:p>
          </p:txBody>
        </p:sp>
      </p:grpSp>
      <p:grpSp>
        <p:nvGrpSpPr>
          <p:cNvPr id="10019" name="组合 10019"/>
          <p:cNvGrpSpPr/>
          <p:nvPr/>
        </p:nvGrpSpPr>
        <p:grpSpPr>
          <a:xfrm>
            <a:off x="203200" y="1765300"/>
            <a:ext cx="5892800" cy="4864100"/>
            <a:chOff x="203200" y="1765300"/>
            <a:chExt cx="5892800" cy="4864100"/>
          </a:xfrm>
        </p:grpSpPr>
        <p:pic>
          <p:nvPicPr>
            <p:cNvPr id="10020" name="image 10020"/>
            <p:cNvPicPr>
              <a:picLocks noChangeAspect="1"/>
            </p:cNvPicPr>
            <p:nvPr/>
          </p:nvPicPr>
          <p:blipFill>
            <a:blip r:embed="rId10020">
              <a:alphaModFix amt="14901"/>
            </a:blip>
            <a:srcRect l="42727" b="70433"/>
            <a:stretch>
              <a:fillRect/>
            </a:stretch>
          </p:blipFill>
          <p:spPr>
            <a:xfrm rot="0" flipV="0" flipH="0">
              <a:off x="2895600" y="1765300"/>
              <a:ext cx="3200400" cy="2857500"/>
            </a:xfrm>
            <a:prstGeom prst="rect">
              <a:avLst/>
            </a:prstGeom>
          </p:spPr>
        </p:pic>
        <p:pic>
          <p:nvPicPr>
            <p:cNvPr id="10021" name="image 10021"/>
            <p:cNvPicPr>
              <a:picLocks noChangeAspect="1"/>
            </p:cNvPicPr>
            <p:nvPr/>
          </p:nvPicPr>
          <p:blipFill>
            <a:blip r:embed="rId10021">
              <a:alphaModFix amt="14901"/>
            </a:blip>
            <a:srcRect l="30240" b="28628"/>
            <a:stretch>
              <a:fillRect/>
            </a:stretch>
          </p:blipFill>
          <p:spPr>
            <a:xfrm rot="0" flipV="0" flipH="0">
              <a:off x="203200" y="2070100"/>
              <a:ext cx="2578100" cy="4559300"/>
            </a:xfrm>
            <a:prstGeom prst="rect">
              <a:avLst/>
            </a:prstGeom>
          </p:spPr>
        </p:pic>
      </p:grpSp>
      <p:grpSp>
        <p:nvGrpSpPr>
          <p:cNvPr id="10022" name="组合 10022"/>
          <p:cNvGrpSpPr/>
          <p:nvPr/>
        </p:nvGrpSpPr>
        <p:grpSpPr>
          <a:xfrm>
            <a:off x="825500" y="4165600"/>
            <a:ext cx="5397500" cy="10502900"/>
            <a:chOff x="825500" y="4165600"/>
            <a:chExt cx="5397500" cy="10502900"/>
          </a:xfrm>
        </p:grpSpPr>
        <p:pic>
          <p:nvPicPr>
            <p:cNvPr id="10023" name="image 10023"/>
            <p:cNvPicPr>
              <a:picLocks noChangeAspect="1"/>
            </p:cNvPicPr>
            <p:nvPr/>
          </p:nvPicPr>
          <p:blipFill>
            <a:blip r:embed="rId10023">
                </a:blip>
            <a:srcRect/>
            <a:stretch>
              <a:fillRect/>
            </a:stretch>
          </p:blipFill>
          <p:spPr>
            <a:xfrm rot="0" flipV="0" flipH="0">
              <a:off x="419100" y="4140200"/>
              <a:ext cx="5397500" cy="10502900"/>
            </a:xfrm>
            <a:prstGeom prst="rect">
              <a:avLst/>
            </a:prstGeom>
          </p:spPr>
        </p:pic>
        <p:sp>
          <p:nvSpPr>
            <p:cNvPr id="10024" name="Object 10024"/>
            <p:cNvSpPr txBox="1"/>
            <p:nvPr/>
          </p:nvSpPr>
          <p:spPr>
            <a:xfrm>
              <a:off x="825500" y="5827201"/>
              <a:ext cx="53975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选择模板</a:t>
              </a:r>
              <a:endParaRPr lang="zh-CN" altLang="en-US"/>
            </a:p>
          </p:txBody>
        </p:sp>
        <p:sp>
          <p:nvSpPr>
            <p:cNvPr id="10025" name="Object 10025"/>
            <p:cNvSpPr txBox="1"/>
            <p:nvPr/>
          </p:nvSpPr>
          <p:spPr>
            <a:xfrm>
              <a:off x="2339625" y="11221009"/>
              <a:ext cx="236925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FFDF4B"/>
                  </a:solidFill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  <p:sp>
          <p:nvSpPr>
            <p:cNvPr id="10026" name="Object 10026"/>
            <p:cNvSpPr txBox="1"/>
            <p:nvPr/>
          </p:nvSpPr>
          <p:spPr>
            <a:xfrm>
              <a:off x="825500" y="8644114"/>
              <a:ext cx="53975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选择适用的模板类型</a:t>
              </a:r>
              <a:endParaRPr lang="zh-CN" altLang="en-US" sz="3000"/>
            </a:p>
            <a:p>
              <a:pPr algn="ct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点击进入模板</a:t>
              </a:r>
              <a:endParaRPr lang="zh-CN" altLang="en-US"/>
            </a:p>
          </p:txBody>
        </p:sp>
      </p:grpSp>
      <p:grpSp>
        <p:nvGrpSpPr>
          <p:cNvPr id="10027" name="组合 10027"/>
          <p:cNvGrpSpPr/>
          <p:nvPr/>
        </p:nvGrpSpPr>
        <p:grpSpPr>
          <a:xfrm>
            <a:off x="7090125" y="1136650"/>
            <a:ext cx="10203749" cy="1892300"/>
            <a:chOff x="7090125" y="1136650"/>
            <a:chExt cx="10203749" cy="1892300"/>
          </a:xfrm>
        </p:grpSpPr>
        <p:sp>
          <p:nvSpPr>
            <p:cNvPr id="10028" name="Object 10028"/>
            <p:cNvSpPr txBox="1"/>
            <p:nvPr/>
          </p:nvSpPr>
          <p:spPr>
            <a:xfrm>
              <a:off x="7862652" y="1060450"/>
              <a:ext cx="8658695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编辑器功能</a:t>
              </a:r>
              <a:endParaRPr lang="zh-CN" altLang="en-US"/>
            </a:p>
          </p:txBody>
        </p:sp>
        <p:sp>
          <p:nvSpPr>
            <p:cNvPr id="10029" name="Object 10029"/>
            <p:cNvSpPr txBox="1"/>
            <p:nvPr/>
          </p:nvSpPr>
          <p:spPr>
            <a:xfrm>
              <a:off x="7090125" y="2317750"/>
              <a:ext cx="10203749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EDITOR FUNCTION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18072100" y="1168400"/>
            <a:ext cx="5651500" cy="9042400"/>
            <a:chOff x="18072100" y="1168400"/>
            <a:chExt cx="5651500" cy="9042400"/>
          </a:xfrm>
        </p:grpSpPr>
        <p:pic>
          <p:nvPicPr>
            <p:cNvPr id="1102" name="image 1102"/>
            <p:cNvPicPr>
              <a:picLocks noChangeAspect="1"/>
            </p:cNvPicPr>
            <p:nvPr/>
          </p:nvPicPr>
          <p:blipFill>
            <a:blip r:embed="rId1102">
              <a:alphaModFix amt="20000"/>
            </a:blip>
            <a:srcRect l="39240" b="57822"/>
            <a:stretch>
              <a:fillRect/>
            </a:stretch>
          </p:blipFill>
          <p:spPr>
            <a:xfrm rot="0" flipV="0" flipH="0">
              <a:off x="18072100" y="1168400"/>
              <a:ext cx="4876800" cy="5854700"/>
            </a:xfrm>
            <a:prstGeom prst="rect">
              <a:avLst/>
            </a:prstGeom>
          </p:spPr>
        </p:pic>
        <p:pic>
          <p:nvPicPr>
            <p:cNvPr id="1103" name="image 1103"/>
            <p:cNvPicPr>
              <a:picLocks noChangeAspect="1"/>
            </p:cNvPicPr>
            <p:nvPr/>
          </p:nvPicPr>
          <p:blipFill>
            <a:blip r:embed="rId1103">
              <a:alphaModFix amt="20000"/>
            </a:blip>
            <a:srcRect l="33103" b="36653"/>
            <a:stretch>
              <a:fillRect/>
            </a:stretch>
          </p:blipFill>
          <p:spPr>
            <a:xfrm rot="0" flipV="0" flipH="0">
              <a:off x="21259800" y="6172200"/>
              <a:ext cx="2463800" cy="4038600"/>
            </a:xfrm>
            <a:prstGeom prst="rect">
              <a:avLst/>
            </a:prstGeom>
          </p:spPr>
        </p:pic>
      </p:grpSp>
      <p:sp>
        <p:nvSpPr>
          <p:cNvPr id="1104" name="Object 1104"/>
          <p:cNvSpPr txBox="1"/>
          <p:nvPr/>
        </p:nvSpPr>
        <p:spPr>
          <a:xfrm>
            <a:off x="13931900" y="7062176"/>
            <a:ext cx="8661400" cy="3111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just">
              <a:lnSpc>
                <a:spcPct val="135833"/>
              </a:lnSpc>
            </a:pPr>
            <a:r>
              <a:rPr sz="3010" i="0" b="0" dirty="0" smtClean="0" lang="zh-CN">
                <a:solidFill>
                  <a:srgbClr val="767676"/>
                </a:solidFill>
                <a:latin typeface="OPPOSans-R"/>
                <a:ea typeface="OPPOSans-R"/>
              </a:rPr>
              <a:t>稿定设计以「场景 + 工具」的模式推出了抠图神器——稿定抠图，这是一款在线 AI 人工智能抠图工具，为不会使用 PS 又迫切需要抠图的人群，提供操作简单、功能强大的在线服务，抠图从此变得简单高效</a:t>
            </a:r>
            <a:endParaRPr lang="zh-CN" altLang="en-US"/>
          </a:p>
        </p:txBody>
      </p:sp>
      <p:grpSp>
        <p:nvGrpSpPr>
          <p:cNvPr id="1105" name="组合 1105"/>
          <p:cNvGrpSpPr/>
          <p:nvPr/>
        </p:nvGrpSpPr>
        <p:grpSpPr>
          <a:xfrm>
            <a:off x="-266700" y="1397000"/>
            <a:ext cx="12039600" cy="13398500"/>
            <a:chOff x="-266700" y="1397000"/>
            <a:chExt cx="12039600" cy="13398500"/>
          </a:xfrm>
        </p:grpSpPr>
        <p:pic>
          <p:nvPicPr>
            <p:cNvPr id="1106" name="image 1106"/>
            <p:cNvPicPr>
              <a:picLocks noChangeAspect="1"/>
            </p:cNvPicPr>
            <p:nvPr/>
          </p:nvPicPr>
          <p:blipFill>
            <a:blip r:embed="rId1106">
              <a:alphaModFix amt="10980"/>
            </a:blip>
            <a:srcRect/>
            <a:stretch>
              <a:fillRect/>
            </a:stretch>
          </p:blipFill>
          <p:spPr>
            <a:xfrm rot="0" flipV="0" flipH="0">
              <a:off x="-266700" y="1397000"/>
              <a:ext cx="12039600" cy="12039600"/>
            </a:xfrm>
            <a:prstGeom prst="rect">
              <a:avLst/>
            </a:prstGeom>
          </p:spPr>
        </p:pic>
        <p:pic>
          <p:nvPicPr>
            <p:cNvPr id="1107" name="image 1107"/>
            <p:cNvPicPr>
              <a:picLocks noChangeAspect="1"/>
            </p:cNvPicPr>
            <p:nvPr/>
          </p:nvPicPr>
          <p:blipFill>
            <a:blip r:embed="rId1107">
                </a:blip>
            <a:srcRect/>
            <a:stretch>
              <a:fillRect/>
            </a:stretch>
          </p:blipFill>
          <p:spPr>
            <a:xfrm rot="0" flipV="0" flipH="0">
              <a:off x="1206500" y="2870200"/>
              <a:ext cx="9093200" cy="9093200"/>
            </a:xfrm>
            <a:prstGeom prst="rect">
              <a:avLst/>
            </a:prstGeom>
          </p:spPr>
        </p:pic>
        <p:pic>
          <p:nvPicPr>
            <p:cNvPr id="1108" name="image 1108"/>
            <p:cNvPicPr>
              <a:picLocks noChangeAspect="1"/>
            </p:cNvPicPr>
            <p:nvPr/>
          </p:nvPicPr>
          <p:blipFill>
            <a:blip r:embed="rId1108">
                </a:blip>
            <a:srcRect/>
            <a:stretch>
              <a:fillRect/>
            </a:stretch>
          </p:blipFill>
          <p:spPr>
            <a:xfrm rot="0" flipV="0" flipH="0">
              <a:off x="2362200" y="1422400"/>
              <a:ext cx="6311900" cy="13373100"/>
            </a:xfrm>
            <a:prstGeom prst="rect">
              <a:avLst/>
            </a:prstGeom>
          </p:spPr>
        </p:pic>
        <p:pic>
          <p:nvPicPr>
            <p:cNvPr id="1109" name="image 1109"/>
            <p:cNvPicPr>
              <a:picLocks noChangeAspect="1"/>
            </p:cNvPicPr>
            <p:nvPr/>
          </p:nvPicPr>
          <p:blipFill>
            <a:blip r:embed="rId1109">
                </a:blip>
            <a:srcRect/>
            <a:stretch>
              <a:fillRect/>
            </a:stretch>
          </p:blipFill>
          <p:spPr>
            <a:xfrm rot="0" flipV="0" flipH="0">
              <a:off x="2692400" y="1727200"/>
              <a:ext cx="5651500" cy="12763500"/>
            </a:xfrm>
            <a:prstGeom prst="rect">
              <a:avLst/>
            </a:prstGeom>
          </p:spPr>
        </p:pic>
        <p:pic>
          <p:nvPicPr>
            <p:cNvPr id="11010" name="image 11010"/>
            <p:cNvPicPr>
              <a:picLocks noChangeAspect="1"/>
            </p:cNvPicPr>
            <p:nvPr/>
          </p:nvPicPr>
          <p:blipFill>
            <a:blip r:embed="rId11010">
                </a:blip>
            <a:srcRect/>
            <a:stretch>
              <a:fillRect/>
            </a:stretch>
          </p:blipFill>
          <p:spPr>
            <a:xfrm rot="0" flipV="0" flipH="0">
              <a:off x="2692400" y="1727200"/>
              <a:ext cx="5651500" cy="12763500"/>
            </a:xfrm>
            <a:prstGeom prst="rect">
              <a:avLst/>
            </a:prstGeom>
          </p:spPr>
        </p:pic>
        <p:pic>
          <p:nvPicPr>
            <p:cNvPr id="11011" name="image 11011"/>
            <p:cNvPicPr>
              <a:picLocks noChangeAspect="1"/>
            </p:cNvPicPr>
            <p:nvPr/>
          </p:nvPicPr>
          <p:blipFill>
            <a:blip r:embed="rId11011">
                </a:blip>
            <a:srcRect/>
            <a:stretch>
              <a:fillRect/>
            </a:stretch>
          </p:blipFill>
          <p:spPr>
            <a:xfrm rot="0" flipV="0" flipH="0">
              <a:off x="2692400" y="3035300"/>
              <a:ext cx="5651500" cy="10541000"/>
            </a:xfrm>
            <a:prstGeom prst="rect">
              <a:avLst/>
            </a:prstGeom>
          </p:spPr>
        </p:pic>
      </p:grpSp>
      <p:grpSp>
        <p:nvGrpSpPr>
          <p:cNvPr id="11012" name="组合 11012"/>
          <p:cNvGrpSpPr/>
          <p:nvPr/>
        </p:nvGrpSpPr>
        <p:grpSpPr>
          <a:xfrm>
            <a:off x="14033500" y="3715580"/>
            <a:ext cx="8568830" cy="1962367"/>
            <a:chOff x="14033500" y="3715580"/>
            <a:chExt cx="8568830" cy="1962367"/>
          </a:xfrm>
        </p:grpSpPr>
        <p:sp>
          <p:nvSpPr>
            <p:cNvPr id="11013" name="Object 11013"/>
            <p:cNvSpPr txBox="1"/>
            <p:nvPr/>
          </p:nvSpPr>
          <p:spPr>
            <a:xfrm>
              <a:off x="13931900" y="3639380"/>
              <a:ext cx="868681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抠图功能</a:t>
              </a:r>
              <a:endParaRPr lang="zh-CN" altLang="en-US"/>
            </a:p>
          </p:txBody>
        </p:sp>
        <p:sp>
          <p:nvSpPr>
            <p:cNvPr id="11014" name="Object 11014"/>
            <p:cNvSpPr txBox="1"/>
            <p:nvPr/>
          </p:nvSpPr>
          <p:spPr>
            <a:xfrm>
              <a:off x="13931900" y="4966747"/>
              <a:ext cx="8822830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MATTING FUNCTION</a:t>
              </a:r>
              <a:endParaRPr lang="zh-CN" altLang="en-US"/>
            </a:p>
          </p:txBody>
        </p:sp>
      </p:grpSp>
      <p:pic>
        <p:nvPicPr>
          <p:cNvPr id="11015" name="image 11015"/>
          <p:cNvPicPr>
            <a:picLocks noChangeAspect="1"/>
          </p:cNvPicPr>
          <p:nvPr/>
        </p:nvPicPr>
        <p:blipFill>
          <a:blip r:embed="rId11015">
                </a:blip>
          <a:srcRect/>
          <a:stretch>
            <a:fillRect/>
          </a:stretch>
        </p:blipFill>
        <p:spPr>
          <a:xfrm rot="0" flipV="0" flipH="0">
            <a:off x="14033500" y="6281162"/>
            <a:ext cx="9779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292100" y="1587500"/>
            <a:ext cx="11163300" cy="10972800"/>
            <a:chOff x="292100" y="1587500"/>
            <a:chExt cx="11163300" cy="10972800"/>
          </a:xfrm>
        </p:grpSpPr>
        <p:pic>
          <p:nvPicPr>
            <p:cNvPr id="1202" name="image 1202"/>
            <p:cNvPicPr>
              <a:picLocks noChangeAspect="1"/>
            </p:cNvPicPr>
            <p:nvPr/>
          </p:nvPicPr>
          <p:blipFill>
            <a:blip r:embed="rId1202">
              <a:alphaModFix amt="10980"/>
            </a:blip>
            <a:srcRect/>
            <a:stretch>
              <a:fillRect/>
            </a:stretch>
          </p:blipFill>
          <p:spPr>
            <a:xfrm rot="0" flipV="0" flipH="0">
              <a:off x="292100" y="1587500"/>
              <a:ext cx="10972800" cy="10972800"/>
            </a:xfrm>
            <a:prstGeom prst="rect">
              <a:avLst/>
            </a:prstGeom>
          </p:spPr>
        </p:pic>
        <p:pic>
          <p:nvPicPr>
            <p:cNvPr id="1203" name="image 1203"/>
            <p:cNvPicPr>
              <a:picLocks noChangeAspect="1"/>
            </p:cNvPicPr>
            <p:nvPr/>
          </p:nvPicPr>
          <p:blipFill>
            <a:blip r:embed="rId1203">
                </a:blip>
            <a:srcRect/>
            <a:stretch>
              <a:fillRect/>
            </a:stretch>
          </p:blipFill>
          <p:spPr>
            <a:xfrm rot="0" flipV="0" flipH="0">
              <a:off x="1435100" y="2730500"/>
              <a:ext cx="8686800" cy="8686800"/>
            </a:xfrm>
            <a:prstGeom prst="rect">
              <a:avLst/>
            </a:prstGeom>
          </p:spPr>
        </p:pic>
        <p:pic>
          <p:nvPicPr>
            <p:cNvPr id="1204" name="image 1204"/>
            <p:cNvPicPr>
              <a:picLocks noChangeAspect="1"/>
            </p:cNvPicPr>
            <p:nvPr/>
          </p:nvPicPr>
          <p:blipFill>
            <a:blip r:embed="rId1204">
                </a:blip>
            <a:srcRect/>
            <a:stretch>
              <a:fillRect/>
            </a:stretch>
          </p:blipFill>
          <p:spPr>
            <a:xfrm rot="0" flipV="0" flipH="0">
              <a:off x="1866900" y="1968500"/>
              <a:ext cx="4610100" cy="9804400"/>
            </a:xfrm>
            <a:prstGeom prst="rect">
              <a:avLst/>
            </a:prstGeom>
          </p:spPr>
        </p:pic>
        <p:pic>
          <p:nvPicPr>
            <p:cNvPr id="1205" name="image 1205"/>
            <p:cNvPicPr>
              <a:picLocks noChangeAspect="1"/>
            </p:cNvPicPr>
            <p:nvPr/>
          </p:nvPicPr>
          <p:blipFill>
            <a:blip r:embed="rId1205">
                </a:blip>
            <a:srcRect/>
            <a:stretch>
              <a:fillRect/>
            </a:stretch>
          </p:blipFill>
          <p:spPr>
            <a:xfrm rot="0" flipV="0" flipH="0">
              <a:off x="2095500" y="2184400"/>
              <a:ext cx="4152900" cy="9372600"/>
            </a:xfrm>
            <a:prstGeom prst="rect">
              <a:avLst/>
            </a:prstGeom>
          </p:spPr>
        </p:pic>
        <p:pic>
          <p:nvPicPr>
            <p:cNvPr id="1206" name="image 1206"/>
            <p:cNvPicPr>
              <a:picLocks noChangeAspect="1"/>
            </p:cNvPicPr>
            <p:nvPr/>
          </p:nvPicPr>
          <p:blipFill>
            <a:blip r:embed="rId1206">
                </a:blip>
            <a:srcRect/>
            <a:stretch>
              <a:fillRect/>
            </a:stretch>
          </p:blipFill>
          <p:spPr>
            <a:xfrm rot="0" flipV="0" flipH="0">
              <a:off x="6832600" y="1968500"/>
              <a:ext cx="4622800" cy="9804400"/>
            </a:xfrm>
            <a:prstGeom prst="rect">
              <a:avLst/>
            </a:prstGeom>
          </p:spPr>
        </p:pic>
        <p:pic>
          <p:nvPicPr>
            <p:cNvPr id="1207" name="image 1207"/>
            <p:cNvPicPr>
              <a:picLocks noChangeAspect="1"/>
            </p:cNvPicPr>
            <p:nvPr/>
          </p:nvPicPr>
          <p:blipFill>
            <a:blip r:embed="rId1207">
                </a:blip>
            <a:srcRect/>
            <a:stretch>
              <a:fillRect/>
            </a:stretch>
          </p:blipFill>
          <p:spPr>
            <a:xfrm rot="0" flipV="0" flipH="0">
              <a:off x="7073900" y="2184400"/>
              <a:ext cx="4140200" cy="9372600"/>
            </a:xfrm>
            <a:prstGeom prst="rect">
              <a:avLst/>
            </a:prstGeom>
          </p:spPr>
        </p:pic>
        <p:pic>
          <p:nvPicPr>
            <p:cNvPr id="1208" name="image 1208"/>
            <p:cNvPicPr>
              <a:picLocks noChangeAspect="1"/>
            </p:cNvPicPr>
            <p:nvPr/>
          </p:nvPicPr>
          <p:blipFill>
            <a:blip r:embed="rId1208">
                </a:blip>
            <a:srcRect/>
            <a:stretch>
              <a:fillRect/>
            </a:stretch>
          </p:blipFill>
          <p:spPr>
            <a:xfrm rot="0" flipV="0" flipH="0">
              <a:off x="1854200" y="8966200"/>
              <a:ext cx="1511300" cy="1511300"/>
            </a:xfrm>
            <a:prstGeom prst="rect">
              <a:avLst/>
            </a:prstGeom>
          </p:spPr>
        </p:pic>
      </p:grpSp>
      <p:grpSp>
        <p:nvGrpSpPr>
          <p:cNvPr id="1209" name="组合 1209"/>
          <p:cNvGrpSpPr/>
          <p:nvPr/>
        </p:nvGrpSpPr>
        <p:grpSpPr>
          <a:xfrm>
            <a:off x="18707100" y="1248713"/>
            <a:ext cx="5016500" cy="9927286"/>
            <a:chOff x="18707100" y="1248713"/>
            <a:chExt cx="5016500" cy="9927286"/>
          </a:xfrm>
        </p:grpSpPr>
        <p:pic>
          <p:nvPicPr>
            <p:cNvPr id="12010" name="image 12010"/>
            <p:cNvPicPr>
              <a:picLocks noChangeAspect="1"/>
            </p:cNvPicPr>
            <p:nvPr/>
          </p:nvPicPr>
          <p:blipFill>
            <a:blip r:embed="rId12010">
              <a:alphaModFix amt="20000"/>
            </a:blip>
            <a:srcRect l="46835" b="58188"/>
            <a:stretch>
              <a:fillRect/>
            </a:stretch>
          </p:blipFill>
          <p:spPr>
            <a:xfrm rot="0" flipV="0" flipH="0">
              <a:off x="18707100" y="1248713"/>
              <a:ext cx="4267200" cy="5803900"/>
            </a:xfrm>
            <a:prstGeom prst="rect">
              <a:avLst/>
            </a:prstGeom>
          </p:spPr>
        </p:pic>
        <p:pic>
          <p:nvPicPr>
            <p:cNvPr id="12011" name="image 12011"/>
            <p:cNvPicPr>
              <a:picLocks noChangeAspect="1"/>
            </p:cNvPicPr>
            <p:nvPr/>
          </p:nvPicPr>
          <p:blipFill>
            <a:blip r:embed="rId12011">
              <a:alphaModFix amt="20000"/>
            </a:blip>
            <a:srcRect l="22068" b="21513"/>
            <a:stretch>
              <a:fillRect/>
            </a:stretch>
          </p:blipFill>
          <p:spPr>
            <a:xfrm rot="0" flipV="0" flipH="0">
              <a:off x="20853400" y="6172200"/>
              <a:ext cx="2870200" cy="5003800"/>
            </a:xfrm>
            <a:prstGeom prst="rect">
              <a:avLst/>
            </a:prstGeom>
          </p:spPr>
        </p:pic>
      </p:grpSp>
      <p:grpSp>
        <p:nvGrpSpPr>
          <p:cNvPr id="12012" name="组合 12012"/>
          <p:cNvGrpSpPr/>
          <p:nvPr/>
        </p:nvGrpSpPr>
        <p:grpSpPr>
          <a:xfrm>
            <a:off x="14008100" y="3169480"/>
            <a:ext cx="7966183" cy="1962367"/>
            <a:chOff x="14008100" y="3169480"/>
            <a:chExt cx="7966183" cy="1962367"/>
          </a:xfrm>
        </p:grpSpPr>
        <p:sp>
          <p:nvSpPr>
            <p:cNvPr id="12013" name="Object 12013"/>
            <p:cNvSpPr txBox="1"/>
            <p:nvPr/>
          </p:nvSpPr>
          <p:spPr>
            <a:xfrm>
              <a:off x="13906500" y="3093280"/>
              <a:ext cx="7797944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抠图功能</a:t>
              </a:r>
              <a:endParaRPr lang="zh-CN" altLang="en-US"/>
            </a:p>
          </p:txBody>
        </p:sp>
        <p:sp>
          <p:nvSpPr>
            <p:cNvPr id="12014" name="Object 12014"/>
            <p:cNvSpPr txBox="1"/>
            <p:nvPr/>
          </p:nvSpPr>
          <p:spPr>
            <a:xfrm>
              <a:off x="13906500" y="4420647"/>
              <a:ext cx="8220183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MATTING FUNCTION</a:t>
              </a:r>
              <a:endParaRPr lang="zh-CN" altLang="en-US"/>
            </a:p>
          </p:txBody>
        </p:sp>
      </p:grpSp>
      <p:grpSp>
        <p:nvGrpSpPr>
          <p:cNvPr id="12015" name="组合 12015"/>
          <p:cNvGrpSpPr/>
          <p:nvPr/>
        </p:nvGrpSpPr>
        <p:grpSpPr>
          <a:xfrm>
            <a:off x="14008100" y="6651462"/>
            <a:ext cx="7759700" cy="1314580"/>
            <a:chOff x="14008100" y="6651462"/>
            <a:chExt cx="7759700" cy="1314580"/>
          </a:xfrm>
        </p:grpSpPr>
        <p:sp>
          <p:nvSpPr>
            <p:cNvPr id="12016" name="Object 12016"/>
            <p:cNvSpPr txBox="1"/>
            <p:nvPr/>
          </p:nvSpPr>
          <p:spPr>
            <a:xfrm>
              <a:off x="13906500" y="6575262"/>
              <a:ext cx="3421326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进入抠图</a:t>
              </a:r>
              <a:endParaRPr lang="zh-CN" altLang="en-US"/>
            </a:p>
          </p:txBody>
        </p:sp>
        <p:sp>
          <p:nvSpPr>
            <p:cNvPr id="12017" name="Object 12017"/>
            <p:cNvSpPr txBox="1"/>
            <p:nvPr/>
          </p:nvSpPr>
          <p:spPr>
            <a:xfrm>
              <a:off x="13906500" y="7381843"/>
              <a:ext cx="8013700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1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首页-工具集，点击一键抠图功能进入使用</a:t>
              </a:r>
              <a:endParaRPr lang="zh-CN" altLang="en-US"/>
            </a:p>
          </p:txBody>
        </p:sp>
      </p:grpSp>
      <p:grpSp>
        <p:nvGrpSpPr>
          <p:cNvPr id="12018" name="组合 12018"/>
          <p:cNvGrpSpPr/>
          <p:nvPr/>
        </p:nvGrpSpPr>
        <p:grpSpPr>
          <a:xfrm>
            <a:off x="14008100" y="8437995"/>
            <a:ext cx="7366000" cy="1913481"/>
            <a:chOff x="14008100" y="8437995"/>
            <a:chExt cx="7366000" cy="1913481"/>
          </a:xfrm>
        </p:grpSpPr>
        <p:sp>
          <p:nvSpPr>
            <p:cNvPr id="12019" name="Object 12019"/>
            <p:cNvSpPr txBox="1"/>
            <p:nvPr/>
          </p:nvSpPr>
          <p:spPr>
            <a:xfrm>
              <a:off x="13906500" y="9030676"/>
              <a:ext cx="76200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5833"/>
                </a:lnSpc>
              </a:pPr>
              <a:r>
                <a:rPr sz="301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上传图片用蓝色笔涂抹需要保留的部分，红色笔涂抹去除的部分</a:t>
              </a:r>
              <a:endParaRPr lang="zh-CN" altLang="en-US"/>
            </a:p>
          </p:txBody>
        </p:sp>
        <p:sp>
          <p:nvSpPr>
            <p:cNvPr id="12020" name="Object 12020"/>
            <p:cNvSpPr txBox="1"/>
            <p:nvPr/>
          </p:nvSpPr>
          <p:spPr>
            <a:xfrm>
              <a:off x="13906500" y="8361795"/>
              <a:ext cx="3347733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一键抠图</a:t>
              </a:r>
              <a:endParaRPr lang="zh-CN" altLang="en-US"/>
            </a:p>
          </p:txBody>
        </p:sp>
      </p:grpSp>
      <p:pic>
        <p:nvPicPr>
          <p:cNvPr id="12021" name="image 12021"/>
          <p:cNvPicPr>
            <a:picLocks noChangeAspect="1"/>
          </p:cNvPicPr>
          <p:nvPr/>
        </p:nvPicPr>
        <p:blipFill>
          <a:blip r:embed="rId12021">
                </a:blip>
          <a:srcRect/>
          <a:stretch>
            <a:fillRect/>
          </a:stretch>
        </p:blipFill>
        <p:spPr>
          <a:xfrm rot="0" flipV="0" flipH="0">
            <a:off x="14008100" y="5764654"/>
            <a:ext cx="9779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11125200" y="1282700"/>
            <a:ext cx="11772900" cy="11582399"/>
            <a:chOff x="11125200" y="1282700"/>
            <a:chExt cx="11772900" cy="11582399"/>
          </a:xfrm>
        </p:grpSpPr>
        <p:pic>
          <p:nvPicPr>
            <p:cNvPr id="1302" name="image 1302"/>
            <p:cNvPicPr>
              <a:picLocks noChangeAspect="1"/>
            </p:cNvPicPr>
            <p:nvPr/>
          </p:nvPicPr>
          <p:blipFill>
            <a:blip r:embed="rId1302">
              <a:alphaModFix amt="10980"/>
            </a:blip>
            <a:srcRect/>
            <a:stretch>
              <a:fillRect/>
            </a:stretch>
          </p:blipFill>
          <p:spPr>
            <a:xfrm rot="0" flipV="0" flipH="0">
              <a:off x="11125200" y="1282700"/>
              <a:ext cx="11582400" cy="11582400"/>
            </a:xfrm>
            <a:prstGeom prst="rect">
              <a:avLst/>
            </a:prstGeom>
          </p:spPr>
        </p:pic>
        <p:pic>
          <p:nvPicPr>
            <p:cNvPr id="1303" name="image 1303"/>
            <p:cNvPicPr>
              <a:picLocks noChangeAspect="1"/>
            </p:cNvPicPr>
            <p:nvPr/>
          </p:nvPicPr>
          <p:blipFill>
            <a:blip r:embed="rId1303">
                </a:blip>
            <a:srcRect/>
            <a:stretch>
              <a:fillRect/>
            </a:stretch>
          </p:blipFill>
          <p:spPr>
            <a:xfrm rot="0" flipV="0" flipH="0">
              <a:off x="13284200" y="3441700"/>
              <a:ext cx="7264400" cy="7264400"/>
            </a:xfrm>
            <a:prstGeom prst="rect">
              <a:avLst/>
            </a:prstGeom>
          </p:spPr>
        </p:pic>
        <p:pic>
          <p:nvPicPr>
            <p:cNvPr id="1304" name="image 1304"/>
            <p:cNvPicPr>
              <a:picLocks noChangeAspect="1"/>
            </p:cNvPicPr>
            <p:nvPr/>
          </p:nvPicPr>
          <p:blipFill>
            <a:blip r:embed="rId1304">
                </a:blip>
            <a:srcRect/>
            <a:stretch>
              <a:fillRect/>
            </a:stretch>
          </p:blipFill>
          <p:spPr>
            <a:xfrm rot="0" flipV="0" flipH="0">
              <a:off x="12128500" y="1485900"/>
              <a:ext cx="5143500" cy="10896600"/>
            </a:xfrm>
            <a:prstGeom prst="rect">
              <a:avLst/>
            </a:prstGeom>
          </p:spPr>
        </p:pic>
        <p:pic>
          <p:nvPicPr>
            <p:cNvPr id="1305" name="image 1305"/>
            <p:cNvPicPr>
              <a:picLocks noChangeAspect="1"/>
            </p:cNvPicPr>
            <p:nvPr/>
          </p:nvPicPr>
          <p:blipFill>
            <a:blip r:embed="rId1305">
                </a:blip>
            <a:srcRect/>
            <a:stretch>
              <a:fillRect/>
            </a:stretch>
          </p:blipFill>
          <p:spPr>
            <a:xfrm rot="0" flipV="0" flipH="0">
              <a:off x="12395200" y="1739900"/>
              <a:ext cx="4610100" cy="10401300"/>
            </a:xfrm>
            <a:prstGeom prst="rect">
              <a:avLst/>
            </a:prstGeom>
          </p:spPr>
        </p:pic>
        <p:pic>
          <p:nvPicPr>
            <p:cNvPr id="1306" name="image 1306"/>
            <p:cNvPicPr>
              <a:picLocks noChangeAspect="1"/>
            </p:cNvPicPr>
            <p:nvPr/>
          </p:nvPicPr>
          <p:blipFill>
            <a:blip r:embed="rId1306">
                </a:blip>
            <a:srcRect/>
            <a:stretch>
              <a:fillRect/>
            </a:stretch>
          </p:blipFill>
          <p:spPr>
            <a:xfrm rot="0" flipV="0" flipH="0">
              <a:off x="17754600" y="1485900"/>
              <a:ext cx="5143500" cy="10896600"/>
            </a:xfrm>
            <a:prstGeom prst="rect">
              <a:avLst/>
            </a:prstGeom>
          </p:spPr>
        </p:pic>
        <p:pic>
          <p:nvPicPr>
            <p:cNvPr id="1307" name="image 1307"/>
            <p:cNvPicPr>
              <a:picLocks noChangeAspect="1"/>
            </p:cNvPicPr>
            <p:nvPr/>
          </p:nvPicPr>
          <p:blipFill>
            <a:blip r:embed="rId1307">
                </a:blip>
            <a:srcRect/>
            <a:stretch>
              <a:fillRect/>
            </a:stretch>
          </p:blipFill>
          <p:spPr>
            <a:xfrm rot="0" flipV="0" flipH="0">
              <a:off x="18021300" y="1739900"/>
              <a:ext cx="4610100" cy="10401300"/>
            </a:xfrm>
            <a:prstGeom prst="rect">
              <a:avLst/>
            </a:prstGeom>
          </p:spPr>
        </p:pic>
      </p:grpSp>
      <p:grpSp>
        <p:nvGrpSpPr>
          <p:cNvPr id="1308" name="组合 1308"/>
          <p:cNvGrpSpPr/>
          <p:nvPr/>
        </p:nvGrpSpPr>
        <p:grpSpPr>
          <a:xfrm>
            <a:off x="3822700" y="10254531"/>
            <a:ext cx="7708900" cy="1039895"/>
            <a:chOff x="3822700" y="10254531"/>
            <a:chExt cx="7708900" cy="1039895"/>
          </a:xfrm>
        </p:grpSpPr>
        <p:sp>
          <p:nvSpPr>
            <p:cNvPr id="1309" name="Object 1309"/>
            <p:cNvSpPr txBox="1"/>
            <p:nvPr/>
          </p:nvSpPr>
          <p:spPr>
            <a:xfrm>
              <a:off x="3721100" y="10178331"/>
              <a:ext cx="4731836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马上体验</a:t>
              </a:r>
              <a:endParaRPr lang="zh-CN" altLang="en-US"/>
            </a:p>
          </p:txBody>
        </p:sp>
        <p:sp>
          <p:nvSpPr>
            <p:cNvPr id="13010" name="Object 13010"/>
            <p:cNvSpPr txBox="1"/>
            <p:nvPr/>
          </p:nvSpPr>
          <p:spPr>
            <a:xfrm>
              <a:off x="3721100" y="10761027"/>
              <a:ext cx="79629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27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稿定高效工作, 拼接美好生活</a:t>
              </a:r>
              <a:endParaRPr lang="zh-CN" altLang="en-US"/>
            </a:p>
          </p:txBody>
        </p:sp>
      </p:grpSp>
      <p:grpSp>
        <p:nvGrpSpPr>
          <p:cNvPr id="13011" name="组合 13011"/>
          <p:cNvGrpSpPr/>
          <p:nvPr/>
        </p:nvGrpSpPr>
        <p:grpSpPr>
          <a:xfrm>
            <a:off x="3822700" y="8222531"/>
            <a:ext cx="8509000" cy="1471778"/>
            <a:chOff x="3822700" y="8222531"/>
            <a:chExt cx="8509000" cy="1471778"/>
          </a:xfrm>
        </p:grpSpPr>
        <p:sp>
          <p:nvSpPr>
            <p:cNvPr id="13012" name="Object 13012"/>
            <p:cNvSpPr txBox="1"/>
            <p:nvPr/>
          </p:nvSpPr>
          <p:spPr>
            <a:xfrm>
              <a:off x="3721100" y="8146331"/>
              <a:ext cx="5913950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更多功能</a:t>
              </a:r>
              <a:endParaRPr lang="zh-CN" altLang="en-US"/>
            </a:p>
          </p:txBody>
        </p:sp>
        <p:sp>
          <p:nvSpPr>
            <p:cNvPr id="13013" name="Object 13013"/>
            <p:cNvSpPr txBox="1"/>
            <p:nvPr/>
          </p:nvSpPr>
          <p:spPr>
            <a:xfrm>
              <a:off x="3721100" y="8754510"/>
              <a:ext cx="8763000" cy="863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5000"/>
                </a:lnSpc>
              </a:pPr>
              <a:r>
                <a:rPr sz="27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支持自由调整圆角、添加文本、</a:t>
              </a:r>
              <a:endParaRPr lang="zh-CN" altLang="en-US" sz="2700"/>
            </a:p>
            <a:p>
              <a:pPr algn="l">
                <a:lnSpc>
                  <a:spcPct val="105000"/>
                </a:lnSpc>
              </a:pPr>
              <a:r>
                <a:rPr sz="27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轻松换背景等更多功能</a:t>
              </a:r>
              <a:endParaRPr lang="zh-CN" altLang="en-US"/>
            </a:p>
          </p:txBody>
        </p:sp>
      </p:grpSp>
      <p:grpSp>
        <p:nvGrpSpPr>
          <p:cNvPr id="13014" name="组合 13014"/>
          <p:cNvGrpSpPr/>
          <p:nvPr/>
        </p:nvGrpSpPr>
        <p:grpSpPr>
          <a:xfrm>
            <a:off x="3822700" y="6850931"/>
            <a:ext cx="7708900" cy="1039895"/>
            <a:chOff x="3822700" y="6850931"/>
            <a:chExt cx="7708900" cy="1039895"/>
          </a:xfrm>
        </p:grpSpPr>
        <p:sp>
          <p:nvSpPr>
            <p:cNvPr id="13015" name="Object 13015"/>
            <p:cNvSpPr txBox="1"/>
            <p:nvPr/>
          </p:nvSpPr>
          <p:spPr>
            <a:xfrm>
              <a:off x="3721100" y="6774731"/>
              <a:ext cx="7023631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多种预设拼图</a:t>
              </a:r>
              <a:endParaRPr lang="zh-CN" altLang="en-US"/>
            </a:p>
          </p:txBody>
        </p:sp>
        <p:sp>
          <p:nvSpPr>
            <p:cNvPr id="13016" name="Object 13016"/>
            <p:cNvSpPr txBox="1"/>
            <p:nvPr/>
          </p:nvSpPr>
          <p:spPr>
            <a:xfrm>
              <a:off x="3721100" y="7357427"/>
              <a:ext cx="79629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27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80+ 预置布局，随心搭配</a:t>
              </a:r>
              <a:endParaRPr lang="zh-CN" altLang="en-US"/>
            </a:p>
          </p:txBody>
        </p:sp>
      </p:grpSp>
      <p:grpSp>
        <p:nvGrpSpPr>
          <p:cNvPr id="13017" name="组合 13017"/>
          <p:cNvGrpSpPr/>
          <p:nvPr/>
        </p:nvGrpSpPr>
        <p:grpSpPr>
          <a:xfrm>
            <a:off x="3822700" y="5350816"/>
            <a:ext cx="7708900" cy="1041411"/>
            <a:chOff x="3822700" y="5350816"/>
            <a:chExt cx="7708900" cy="1041411"/>
          </a:xfrm>
        </p:grpSpPr>
        <p:sp>
          <p:nvSpPr>
            <p:cNvPr id="13018" name="Object 13018"/>
            <p:cNvSpPr txBox="1"/>
            <p:nvPr/>
          </p:nvSpPr>
          <p:spPr>
            <a:xfrm>
              <a:off x="3721100" y="5274616"/>
              <a:ext cx="6652771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自由调整布局</a:t>
              </a:r>
              <a:endParaRPr lang="zh-CN" altLang="en-US"/>
            </a:p>
          </p:txBody>
        </p:sp>
        <p:sp>
          <p:nvSpPr>
            <p:cNvPr id="13019" name="Object 13019"/>
            <p:cNvSpPr txBox="1"/>
            <p:nvPr/>
          </p:nvSpPr>
          <p:spPr>
            <a:xfrm>
              <a:off x="3721100" y="5858827"/>
              <a:ext cx="7962900" cy="457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27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稿定拼图，网格布局自由调整</a:t>
              </a:r>
              <a:endParaRPr lang="zh-CN" altLang="en-US"/>
            </a:p>
          </p:txBody>
        </p:sp>
      </p:grpSp>
      <p:grpSp>
        <p:nvGrpSpPr>
          <p:cNvPr id="13020" name="组合 13020"/>
          <p:cNvGrpSpPr/>
          <p:nvPr/>
        </p:nvGrpSpPr>
        <p:grpSpPr>
          <a:xfrm>
            <a:off x="3822700" y="2209962"/>
            <a:ext cx="7010834" cy="1829685"/>
            <a:chOff x="3822700" y="2209962"/>
            <a:chExt cx="7010834" cy="1829685"/>
          </a:xfrm>
        </p:grpSpPr>
        <p:sp>
          <p:nvSpPr>
            <p:cNvPr id="13021" name="Object 13021"/>
            <p:cNvSpPr txBox="1"/>
            <p:nvPr/>
          </p:nvSpPr>
          <p:spPr>
            <a:xfrm>
              <a:off x="3721100" y="2133762"/>
              <a:ext cx="7264834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在线拼图</a:t>
              </a:r>
              <a:endParaRPr lang="zh-CN" altLang="en-US"/>
            </a:p>
          </p:txBody>
        </p:sp>
        <p:sp>
          <p:nvSpPr>
            <p:cNvPr id="13022" name="Object 13022"/>
            <p:cNvSpPr txBox="1"/>
            <p:nvPr/>
          </p:nvSpPr>
          <p:spPr>
            <a:xfrm>
              <a:off x="3721100" y="3328447"/>
              <a:ext cx="6625343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ONLINE PUZZLES</a:t>
              </a:r>
              <a:endParaRPr lang="zh-CN" altLang="en-US"/>
            </a:p>
          </p:txBody>
        </p:sp>
      </p:grpSp>
      <p:pic>
        <p:nvPicPr>
          <p:cNvPr id="13023" name="image 13023"/>
          <p:cNvPicPr>
            <a:picLocks noChangeAspect="1"/>
          </p:cNvPicPr>
          <p:nvPr/>
        </p:nvPicPr>
        <p:blipFill>
          <a:blip r:embed="rId13023">
                </a:blip>
          <a:srcRect/>
          <a:stretch>
            <a:fillRect/>
          </a:stretch>
        </p:blipFill>
        <p:spPr>
          <a:xfrm rot="0" flipV="0" flipH="0">
            <a:off x="3822700" y="4561881"/>
            <a:ext cx="990600" cy="266700"/>
          </a:xfrm>
          <a:prstGeom prst="rect">
            <a:avLst/>
          </a:prstGeom>
        </p:spPr>
      </p:pic>
      <p:grpSp>
        <p:nvGrpSpPr>
          <p:cNvPr id="13024" name="组合 13024"/>
          <p:cNvGrpSpPr/>
          <p:nvPr/>
        </p:nvGrpSpPr>
        <p:grpSpPr>
          <a:xfrm>
            <a:off x="-139700" y="430329"/>
            <a:ext cx="3619500" cy="12457229"/>
            <a:chOff x="-139700" y="430329"/>
            <a:chExt cx="3619500" cy="12457229"/>
          </a:xfrm>
        </p:grpSpPr>
        <p:pic>
          <p:nvPicPr>
            <p:cNvPr id="13025" name="image 13025"/>
            <p:cNvPicPr>
              <a:picLocks noChangeAspect="1"/>
            </p:cNvPicPr>
            <p:nvPr/>
          </p:nvPicPr>
          <p:blipFill>
            <a:blip r:embed="rId13025">
              <a:alphaModFix amt="20000"/>
            </a:blip>
            <a:srcRect l="56629" b="45013"/>
            <a:stretch>
              <a:fillRect/>
            </a:stretch>
          </p:blipFill>
          <p:spPr>
            <a:xfrm rot="0" flipV="0" flipH="0">
              <a:off x="-1255" y="430329"/>
              <a:ext cx="3481055" cy="7632700"/>
            </a:xfrm>
            <a:prstGeom prst="rect">
              <a:avLst/>
            </a:prstGeom>
          </p:spPr>
        </p:pic>
        <p:pic>
          <p:nvPicPr>
            <p:cNvPr id="13026" name="image 13026"/>
            <p:cNvPicPr>
              <a:picLocks noChangeAspect="1"/>
            </p:cNvPicPr>
            <p:nvPr/>
          </p:nvPicPr>
          <p:blipFill>
            <a:blip r:embed="rId13026">
              <a:alphaModFix amt="20000"/>
            </a:blip>
            <a:srcRect l="27586" b="31075"/>
            <a:stretch>
              <a:fillRect/>
            </a:stretch>
          </p:blipFill>
          <p:spPr>
            <a:xfrm rot="0" flipV="0" flipH="0">
              <a:off x="-139700" y="8493359"/>
              <a:ext cx="2667000" cy="4394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15938500" y="7162800"/>
            <a:ext cx="25400" cy="2120900"/>
          </a:xfrm>
          <a:prstGeom prst="rect">
            <a:avLst/>
          </a:prstGeom>
        </p:spPr>
      </p:pic>
      <p:grpSp>
        <p:nvGrpSpPr>
          <p:cNvPr id="1402" name="组合 1402"/>
          <p:cNvGrpSpPr/>
          <p:nvPr/>
        </p:nvGrpSpPr>
        <p:grpSpPr>
          <a:xfrm>
            <a:off x="18262600" y="1409700"/>
            <a:ext cx="5282958" cy="9086850"/>
            <a:chOff x="18262600" y="1409700"/>
            <a:chExt cx="5282958" cy="9086850"/>
          </a:xfrm>
        </p:grpSpPr>
        <p:pic>
          <p:nvPicPr>
            <p:cNvPr id="1403" name="image 1403"/>
            <p:cNvPicPr>
              <a:picLocks noChangeAspect="1"/>
            </p:cNvPicPr>
            <p:nvPr/>
          </p:nvPicPr>
          <p:blipFill>
            <a:blip r:embed="rId1403">
              <a:alphaModFix amt="5882"/>
            </a:blip>
            <a:srcRect l="43037" b="58554"/>
            <a:stretch>
              <a:fillRect/>
            </a:stretch>
          </p:blipFill>
          <p:spPr>
            <a:xfrm rot="0" flipV="0" flipH="0">
              <a:off x="18262600" y="1409700"/>
              <a:ext cx="4572000" cy="5753100"/>
            </a:xfrm>
            <a:prstGeom prst="rect">
              <a:avLst/>
            </a:prstGeom>
          </p:spPr>
        </p:pic>
        <p:pic>
          <p:nvPicPr>
            <p:cNvPr id="1404" name="image 1404"/>
            <p:cNvPicPr>
              <a:picLocks noChangeAspect="1"/>
            </p:cNvPicPr>
            <p:nvPr/>
          </p:nvPicPr>
          <p:blipFill>
            <a:blip r:embed="rId1404">
              <a:alphaModFix amt="14117"/>
            </a:blip>
            <a:srcRect l="26206" b="28685"/>
            <a:stretch>
              <a:fillRect/>
            </a:stretch>
          </p:blipFill>
          <p:spPr>
            <a:xfrm rot="0" flipV="0" flipH="0">
              <a:off x="20827758" y="5949950"/>
              <a:ext cx="2717800" cy="4546600"/>
            </a:xfrm>
            <a:prstGeom prst="rect">
              <a:avLst/>
            </a:prstGeom>
          </p:spPr>
        </p:pic>
      </p:grpSp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19494500" y="7162800"/>
            <a:ext cx="25400" cy="2120900"/>
          </a:xfrm>
          <a:prstGeom prst="rect">
            <a:avLst/>
          </a:prstGeom>
        </p:spPr>
      </p:pic>
      <p:grpSp>
        <p:nvGrpSpPr>
          <p:cNvPr id="1406" name="组合 1406"/>
          <p:cNvGrpSpPr/>
          <p:nvPr/>
        </p:nvGrpSpPr>
        <p:grpSpPr>
          <a:xfrm>
            <a:off x="-850900" y="622300"/>
            <a:ext cx="13068300" cy="12890500"/>
            <a:chOff x="-850900" y="622300"/>
            <a:chExt cx="13068300" cy="12890500"/>
          </a:xfrm>
        </p:grpSpPr>
        <p:pic>
          <p:nvPicPr>
            <p:cNvPr id="1407" name="image 1407"/>
            <p:cNvPicPr>
              <a:picLocks noChangeAspect="1"/>
            </p:cNvPicPr>
            <p:nvPr/>
          </p:nvPicPr>
          <p:blipFill>
            <a:blip r:embed="rId1407">
              <a:alphaModFix amt="12156"/>
            </a:blip>
            <a:srcRect/>
            <a:stretch>
              <a:fillRect/>
            </a:stretch>
          </p:blipFill>
          <p:spPr>
            <a:xfrm rot="0" flipV="0" flipH="0">
              <a:off x="-673100" y="622300"/>
              <a:ext cx="12890500" cy="12890500"/>
            </a:xfrm>
            <a:prstGeom prst="rect">
              <a:avLst/>
            </a:prstGeom>
          </p:spPr>
        </p:pic>
        <p:pic>
          <p:nvPicPr>
            <p:cNvPr id="1408" name="image 1408"/>
            <p:cNvPicPr>
              <a:picLocks noChangeAspect="1"/>
            </p:cNvPicPr>
            <p:nvPr/>
          </p:nvPicPr>
          <p:blipFill>
            <a:blip r:embed="rId1408">
                </a:blip>
            <a:srcRect/>
            <a:stretch>
              <a:fillRect/>
            </a:stretch>
          </p:blipFill>
          <p:spPr>
            <a:xfrm rot="0" flipV="0" flipH="0">
              <a:off x="927100" y="2222500"/>
              <a:ext cx="9702800" cy="9702800"/>
            </a:xfrm>
            <a:prstGeom prst="rect">
              <a:avLst/>
            </a:prstGeom>
          </p:spPr>
        </p:pic>
        <p:pic>
          <p:nvPicPr>
            <p:cNvPr id="1409" name="image 1409"/>
            <p:cNvPicPr>
              <a:picLocks noChangeAspect="1"/>
            </p:cNvPicPr>
            <p:nvPr/>
          </p:nvPicPr>
          <p:blipFill>
            <a:blip r:embed="rId1409">
                </a:blip>
            <a:srcRect/>
            <a:stretch>
              <a:fillRect/>
            </a:stretch>
          </p:blipFill>
          <p:spPr>
            <a:xfrm rot="0" flipV="0" flipH="0">
              <a:off x="-850900" y="3098800"/>
              <a:ext cx="12623800" cy="7975600"/>
            </a:xfrm>
            <a:prstGeom prst="rect">
              <a:avLst/>
            </a:prstGeom>
          </p:spPr>
        </p:pic>
        <p:pic>
          <p:nvPicPr>
            <p:cNvPr id="14010" name="image 14010"/>
            <p:cNvPicPr>
              <a:picLocks noChangeAspect="1"/>
            </p:cNvPicPr>
            <p:nvPr/>
          </p:nvPicPr>
          <p:blipFill>
            <a:blip r:embed="rId14010">
                </a:blip>
            <a:srcRect/>
            <a:stretch>
              <a:fillRect/>
            </a:stretch>
          </p:blipFill>
          <p:spPr>
            <a:xfrm rot="0" flipV="0" flipH="0">
              <a:off x="825500" y="3467100"/>
              <a:ext cx="9220200" cy="5689600"/>
            </a:xfrm>
            <a:prstGeom prst="rect">
              <a:avLst/>
            </a:prstGeom>
          </p:spPr>
        </p:pic>
      </p:grpSp>
      <p:grpSp>
        <p:nvGrpSpPr>
          <p:cNvPr id="14011" name="组合 14011"/>
          <p:cNvGrpSpPr/>
          <p:nvPr/>
        </p:nvGrpSpPr>
        <p:grpSpPr>
          <a:xfrm>
            <a:off x="13271741" y="3636074"/>
            <a:ext cx="8914917" cy="1961230"/>
            <a:chOff x="13271741" y="3636074"/>
            <a:chExt cx="8914917" cy="1961230"/>
          </a:xfrm>
        </p:grpSpPr>
        <p:sp>
          <p:nvSpPr>
            <p:cNvPr id="14012" name="Object 14012"/>
            <p:cNvSpPr txBox="1"/>
            <p:nvPr/>
          </p:nvSpPr>
          <p:spPr>
            <a:xfrm>
              <a:off x="14859000" y="3559874"/>
              <a:ext cx="574040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在线PS</a:t>
              </a:r>
              <a:endParaRPr lang="zh-CN" altLang="en-US"/>
            </a:p>
          </p:txBody>
        </p:sp>
        <p:sp>
          <p:nvSpPr>
            <p:cNvPr id="14013" name="Object 14013"/>
            <p:cNvSpPr txBox="1"/>
            <p:nvPr/>
          </p:nvSpPr>
          <p:spPr>
            <a:xfrm>
              <a:off x="13271741" y="4886104"/>
              <a:ext cx="8914917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ONLINE PHOTOSHOP</a:t>
              </a:r>
              <a:endParaRPr lang="zh-CN" altLang="en-US"/>
            </a:p>
          </p:txBody>
        </p:sp>
      </p:grpSp>
      <p:grpSp>
        <p:nvGrpSpPr>
          <p:cNvPr id="14014" name="组合 14014"/>
          <p:cNvGrpSpPr/>
          <p:nvPr/>
        </p:nvGrpSpPr>
        <p:grpSpPr>
          <a:xfrm>
            <a:off x="19748500" y="7227371"/>
            <a:ext cx="3086100" cy="1571982"/>
            <a:chOff x="19748500" y="7227371"/>
            <a:chExt cx="3086100" cy="1571982"/>
          </a:xfrm>
        </p:grpSpPr>
        <p:sp>
          <p:nvSpPr>
            <p:cNvPr id="14015" name="Object 14015"/>
            <p:cNvSpPr txBox="1"/>
            <p:nvPr/>
          </p:nvSpPr>
          <p:spPr>
            <a:xfrm>
              <a:off x="19748500" y="7151171"/>
              <a:ext cx="30861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99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无需下载</a:t>
              </a:r>
              <a:endParaRPr lang="zh-CN" altLang="en-US"/>
            </a:p>
          </p:txBody>
        </p:sp>
        <p:sp>
          <p:nvSpPr>
            <p:cNvPr id="14016" name="Object 14016"/>
            <p:cNvSpPr txBox="1"/>
            <p:nvPr/>
          </p:nvSpPr>
          <p:spPr>
            <a:xfrm>
              <a:off x="19646900" y="7834153"/>
              <a:ext cx="33401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无需下载，在线操作，节省电脑存储</a:t>
              </a:r>
              <a:endParaRPr lang="zh-CN" altLang="en-US"/>
            </a:p>
          </p:txBody>
        </p:sp>
      </p:grpSp>
      <p:grpSp>
        <p:nvGrpSpPr>
          <p:cNvPr id="14017" name="组合 14017"/>
          <p:cNvGrpSpPr/>
          <p:nvPr/>
        </p:nvGrpSpPr>
        <p:grpSpPr>
          <a:xfrm>
            <a:off x="16205200" y="7227371"/>
            <a:ext cx="3086100" cy="2041882"/>
            <a:chOff x="16205200" y="7227371"/>
            <a:chExt cx="3086100" cy="2041882"/>
          </a:xfrm>
        </p:grpSpPr>
        <p:sp>
          <p:nvSpPr>
            <p:cNvPr id="14018" name="Object 14018"/>
            <p:cNvSpPr txBox="1"/>
            <p:nvPr/>
          </p:nvSpPr>
          <p:spPr>
            <a:xfrm>
              <a:off x="16205200" y="7151171"/>
              <a:ext cx="30861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99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支持多种格式</a:t>
              </a:r>
              <a:endParaRPr lang="zh-CN" altLang="en-US"/>
            </a:p>
          </p:txBody>
        </p:sp>
        <p:sp>
          <p:nvSpPr>
            <p:cNvPr id="14019" name="Object 14019"/>
            <p:cNvSpPr txBox="1"/>
            <p:nvPr/>
          </p:nvSpPr>
          <p:spPr>
            <a:xfrm>
              <a:off x="16103600" y="7859553"/>
              <a:ext cx="3340100" cy="1333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PSD、XD、DEMO、SKETCH等多种文件均可支持</a:t>
              </a:r>
              <a:endParaRPr lang="zh-CN" altLang="en-US"/>
            </a:p>
          </p:txBody>
        </p:sp>
      </p:grpSp>
      <p:grpSp>
        <p:nvGrpSpPr>
          <p:cNvPr id="14020" name="组合 14020"/>
          <p:cNvGrpSpPr/>
          <p:nvPr/>
        </p:nvGrpSpPr>
        <p:grpSpPr>
          <a:xfrm>
            <a:off x="12623800" y="7227371"/>
            <a:ext cx="3086100" cy="2016482"/>
            <a:chOff x="12623800" y="7227371"/>
            <a:chExt cx="3086100" cy="2016482"/>
          </a:xfrm>
        </p:grpSpPr>
        <p:sp>
          <p:nvSpPr>
            <p:cNvPr id="14021" name="Object 14021"/>
            <p:cNvSpPr txBox="1"/>
            <p:nvPr/>
          </p:nvSpPr>
          <p:spPr>
            <a:xfrm>
              <a:off x="12623800" y="7151171"/>
              <a:ext cx="30861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990" i="0" b="0" dirty="0" smtClean="0" lang="zh-CN">
                  <a:solidFill>
                    <a:srgbClr val="858585"/>
                  </a:solidFill>
                  <a:latin typeface="OPPOSans-B"/>
                  <a:ea typeface="OPPOSans-B"/>
                </a:rPr>
                <a:t>操作简单</a:t>
              </a:r>
              <a:endParaRPr lang="zh-CN" altLang="en-US"/>
            </a:p>
          </p:txBody>
        </p:sp>
        <p:sp>
          <p:nvSpPr>
            <p:cNvPr id="14022" name="Object 14022"/>
            <p:cNvSpPr txBox="1"/>
            <p:nvPr/>
          </p:nvSpPr>
          <p:spPr>
            <a:xfrm>
              <a:off x="12522200" y="7834153"/>
              <a:ext cx="3340100" cy="1333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进入稿定首页，点击工具集-在线PS即可进入</a:t>
              </a:r>
              <a:endParaRPr lang="zh-CN" altLang="en-US"/>
            </a:p>
          </p:txBody>
        </p:sp>
      </p:grpSp>
      <p:pic>
        <p:nvPicPr>
          <p:cNvPr id="14023" name="image 14023"/>
          <p:cNvPicPr>
            <a:picLocks noChangeAspect="1"/>
          </p:cNvPicPr>
          <p:nvPr/>
        </p:nvPicPr>
        <p:blipFill>
          <a:blip r:embed="rId14023">
                </a:blip>
          <a:srcRect/>
          <a:stretch>
            <a:fillRect/>
          </a:stretch>
        </p:blipFill>
        <p:spPr>
          <a:xfrm rot="0" flipV="0" flipH="0">
            <a:off x="17297400" y="6285338"/>
            <a:ext cx="9652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18986500" y="873125"/>
            <a:ext cx="4889500" cy="9194800"/>
            <a:chOff x="18986500" y="873125"/>
            <a:chExt cx="4889500" cy="9194800"/>
          </a:xfrm>
        </p:grpSpPr>
        <p:pic>
          <p:nvPicPr>
            <p:cNvPr id="1502" name="image 1502"/>
            <p:cNvPicPr>
              <a:picLocks noChangeAspect="1"/>
            </p:cNvPicPr>
            <p:nvPr/>
          </p:nvPicPr>
          <p:blipFill>
            <a:blip r:embed="rId1502">
              <a:alphaModFix amt="10000"/>
            </a:blip>
            <a:srcRect l="48734" b="53430"/>
            <a:stretch>
              <a:fillRect/>
            </a:stretch>
          </p:blipFill>
          <p:spPr>
            <a:xfrm rot="0" flipV="0" flipH="0">
              <a:off x="18986500" y="873125"/>
              <a:ext cx="4114800" cy="6464300"/>
            </a:xfrm>
            <a:prstGeom prst="rect">
              <a:avLst/>
            </a:prstGeom>
          </p:spPr>
        </p:pic>
        <p:pic>
          <p:nvPicPr>
            <p:cNvPr id="1503" name="image 1503"/>
            <p:cNvPicPr>
              <a:picLocks noChangeAspect="1"/>
            </p:cNvPicPr>
            <p:nvPr/>
          </p:nvPicPr>
          <p:blipFill>
            <a:blip r:embed="rId1503">
              <a:alphaModFix amt="14117"/>
            </a:blip>
            <a:srcRect l="31724" b="34262"/>
            <a:stretch>
              <a:fillRect/>
            </a:stretch>
          </p:blipFill>
          <p:spPr>
            <a:xfrm rot="0" flipV="0" flipH="0">
              <a:off x="21361400" y="5876925"/>
              <a:ext cx="2514600" cy="4191000"/>
            </a:xfrm>
            <a:prstGeom prst="rect">
              <a:avLst/>
            </a:prstGeom>
          </p:spPr>
        </p:pic>
      </p:grpSp>
      <p:grpSp>
        <p:nvGrpSpPr>
          <p:cNvPr id="1504" name="组合 1504"/>
          <p:cNvGrpSpPr/>
          <p:nvPr/>
        </p:nvGrpSpPr>
        <p:grpSpPr>
          <a:xfrm>
            <a:off x="508000" y="3578225"/>
            <a:ext cx="3302000" cy="9264650"/>
            <a:chOff x="508000" y="3578225"/>
            <a:chExt cx="3302000" cy="9264650"/>
          </a:xfrm>
        </p:grpSpPr>
        <p:pic>
          <p:nvPicPr>
            <p:cNvPr id="1505" name="image 1505"/>
            <p:cNvPicPr>
              <a:picLocks noChangeAspect="1"/>
            </p:cNvPicPr>
            <p:nvPr/>
          </p:nvPicPr>
          <p:blipFill>
            <a:blip r:embed="rId1505">
              <a:alphaModFix amt="9019"/>
            </a:blip>
            <a:srcRect l="46363" b="53088"/>
            <a:stretch>
              <a:fillRect/>
            </a:stretch>
          </p:blipFill>
          <p:spPr>
            <a:xfrm rot="0" flipV="0" flipH="0">
              <a:off x="812800" y="8308975"/>
              <a:ext cx="2997200" cy="4533900"/>
            </a:xfrm>
            <a:prstGeom prst="rect">
              <a:avLst/>
            </a:prstGeom>
          </p:spPr>
        </p:pic>
        <p:pic>
          <p:nvPicPr>
            <p:cNvPr id="1506" name="image 1506"/>
            <p:cNvPicPr>
              <a:picLocks noChangeAspect="1"/>
            </p:cNvPicPr>
            <p:nvPr/>
          </p:nvPicPr>
          <p:blipFill>
            <a:blip r:embed="rId1506">
              <a:alphaModFix amt="9019"/>
            </a:blip>
            <a:srcRect l="20618" b="34990"/>
            <a:stretch>
              <a:fillRect/>
            </a:stretch>
          </p:blipFill>
          <p:spPr>
            <a:xfrm rot="0" flipV="0" flipH="0">
              <a:off x="508000" y="3578225"/>
              <a:ext cx="2933700" cy="4152900"/>
            </a:xfrm>
            <a:prstGeom prst="rect">
              <a:avLst/>
            </a:prstGeom>
          </p:spPr>
        </p:pic>
      </p:grpSp>
      <p:grpSp>
        <p:nvGrpSpPr>
          <p:cNvPr id="1507" name="组合 1507"/>
          <p:cNvGrpSpPr/>
          <p:nvPr/>
        </p:nvGrpSpPr>
        <p:grpSpPr>
          <a:xfrm>
            <a:off x="1968503" y="4940300"/>
            <a:ext cx="7124696" cy="2467368"/>
            <a:chOff x="1968503" y="4940300"/>
            <a:chExt cx="7124696" cy="2467368"/>
          </a:xfrm>
        </p:grpSpPr>
        <p:pic>
          <p:nvPicPr>
            <p:cNvPr id="1508" name="image 1508"/>
            <p:cNvPicPr>
              <a:picLocks noChangeAspect="1"/>
            </p:cNvPicPr>
            <p:nvPr/>
          </p:nvPicPr>
          <p:blipFill>
            <a:blip r:embed="rId1508">
                </a:blip>
            <a:srcRect/>
            <a:stretch>
              <a:fillRect/>
            </a:stretch>
          </p:blipFill>
          <p:spPr>
            <a:xfrm rot="0" flipV="0" flipH="0">
              <a:off x="8343900" y="4940300"/>
              <a:ext cx="749300" cy="762000"/>
            </a:xfrm>
            <a:prstGeom prst="rect">
              <a:avLst/>
            </a:prstGeom>
          </p:spPr>
        </p:pic>
        <p:sp>
          <p:nvSpPr>
            <p:cNvPr id="1509" name="Object 1509"/>
            <p:cNvSpPr txBox="1"/>
            <p:nvPr/>
          </p:nvSpPr>
          <p:spPr>
            <a:xfrm>
              <a:off x="1866903" y="5096284"/>
              <a:ext cx="71120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电商通用工具</a:t>
              </a:r>
              <a:endParaRPr lang="zh-CN" altLang="en-US"/>
            </a:p>
          </p:txBody>
        </p:sp>
        <p:sp>
          <p:nvSpPr>
            <p:cNvPr id="15010" name="Object 15010"/>
            <p:cNvSpPr txBox="1"/>
            <p:nvPr/>
          </p:nvSpPr>
          <p:spPr>
            <a:xfrm>
              <a:off x="1866903" y="6188468"/>
              <a:ext cx="71120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快速设置链接跳转、热区数量、</a:t>
              </a:r>
              <a:endParaRPr lang="zh-CN" altLang="en-US" sz="3000"/>
            </a:p>
            <a:p>
              <a:pPr algn="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范围、支持淘宝/天猫/京东</a:t>
              </a:r>
              <a:endParaRPr lang="zh-CN" altLang="en-US"/>
            </a:p>
          </p:txBody>
        </p:sp>
      </p:grpSp>
      <p:grpSp>
        <p:nvGrpSpPr>
          <p:cNvPr id="15011" name="组合 15011"/>
          <p:cNvGrpSpPr/>
          <p:nvPr/>
        </p:nvGrpSpPr>
        <p:grpSpPr>
          <a:xfrm>
            <a:off x="15519400" y="4940300"/>
            <a:ext cx="7581900" cy="2469263"/>
            <a:chOff x="15519400" y="4940300"/>
            <a:chExt cx="7581900" cy="2469263"/>
          </a:xfrm>
        </p:grpSpPr>
        <p:pic>
          <p:nvPicPr>
            <p:cNvPr id="15012" name="image 15012"/>
            <p:cNvPicPr>
              <a:picLocks noChangeAspect="1"/>
            </p:cNvPicPr>
            <p:nvPr/>
          </p:nvPicPr>
          <p:blipFill>
            <a:blip r:embed="rId15012">
                </a:blip>
            <a:srcRect/>
            <a:stretch>
              <a:fillRect/>
            </a:stretch>
          </p:blipFill>
          <p:spPr>
            <a:xfrm rot="0" flipV="0" flipH="0">
              <a:off x="15519400" y="4940300"/>
              <a:ext cx="762000" cy="762000"/>
            </a:xfrm>
            <a:prstGeom prst="rect">
              <a:avLst/>
            </a:prstGeom>
          </p:spPr>
        </p:pic>
        <p:sp>
          <p:nvSpPr>
            <p:cNvPr id="15013" name="Object 15013"/>
            <p:cNvSpPr txBox="1"/>
            <p:nvPr/>
          </p:nvSpPr>
          <p:spPr>
            <a:xfrm>
              <a:off x="15760700" y="5096284"/>
              <a:ext cx="74930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淘宝/天猫布局代码工具</a:t>
              </a:r>
              <a:endParaRPr lang="zh-CN" altLang="en-US"/>
            </a:p>
          </p:txBody>
        </p:sp>
        <p:sp>
          <p:nvSpPr>
            <p:cNvPr id="15014" name="Object 15014"/>
            <p:cNvSpPr txBox="1"/>
            <p:nvPr/>
          </p:nvSpPr>
          <p:spPr>
            <a:xfrm>
              <a:off x="15760700" y="6190363"/>
              <a:ext cx="74930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快速布局PC端店铺装修展示内容，</a:t>
              </a:r>
              <a:endParaRPr lang="zh-CN" altLang="en-US" sz="3000"/>
            </a:p>
            <a:p>
              <a:pPr algn="l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满足个性化制作需求</a:t>
              </a:r>
              <a:endParaRPr lang="zh-CN" altLang="en-US"/>
            </a:p>
          </p:txBody>
        </p:sp>
      </p:grpSp>
      <p:grpSp>
        <p:nvGrpSpPr>
          <p:cNvPr id="15015" name="组合 15015"/>
          <p:cNvGrpSpPr/>
          <p:nvPr/>
        </p:nvGrpSpPr>
        <p:grpSpPr>
          <a:xfrm>
            <a:off x="15519400" y="8623300"/>
            <a:ext cx="7581900" cy="2430784"/>
            <a:chOff x="15519400" y="8623300"/>
            <a:chExt cx="7581900" cy="2430784"/>
          </a:xfrm>
        </p:grpSpPr>
        <p:pic>
          <p:nvPicPr>
            <p:cNvPr id="15016" name="image 15016"/>
            <p:cNvPicPr>
              <a:picLocks noChangeAspect="1"/>
            </p:cNvPicPr>
            <p:nvPr/>
          </p:nvPicPr>
          <p:blipFill>
            <a:blip r:embed="rId15016">
                </a:blip>
            <a:srcRect/>
            <a:stretch>
              <a:fillRect/>
            </a:stretch>
          </p:blipFill>
          <p:spPr>
            <a:xfrm rot="0" flipV="0" flipH="0">
              <a:off x="15519400" y="8623300"/>
              <a:ext cx="762000" cy="762000"/>
            </a:xfrm>
            <a:prstGeom prst="rect">
              <a:avLst/>
            </a:prstGeom>
          </p:spPr>
        </p:pic>
        <p:sp>
          <p:nvSpPr>
            <p:cNvPr id="15017" name="Object 15017"/>
            <p:cNvSpPr txBox="1"/>
            <p:nvPr/>
          </p:nvSpPr>
          <p:spPr>
            <a:xfrm>
              <a:off x="15760700" y="8739289"/>
              <a:ext cx="74930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轮播工具</a:t>
              </a:r>
              <a:endParaRPr lang="zh-CN" altLang="en-US"/>
            </a:p>
          </p:txBody>
        </p:sp>
        <p:sp>
          <p:nvSpPr>
            <p:cNvPr id="15018" name="Object 15018"/>
            <p:cNvSpPr txBox="1"/>
            <p:nvPr/>
          </p:nvSpPr>
          <p:spPr>
            <a:xfrm>
              <a:off x="15760700" y="9834884"/>
              <a:ext cx="74930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全屏轮播banner，</a:t>
              </a:r>
              <a:endParaRPr lang="zh-CN" altLang="en-US" sz="3000"/>
            </a:p>
            <a:p>
              <a:pPr algn="l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让你的海报动起来</a:t>
              </a:r>
              <a:endParaRPr lang="zh-CN" altLang="en-US"/>
            </a:p>
          </p:txBody>
        </p:sp>
      </p:grpSp>
      <p:grpSp>
        <p:nvGrpSpPr>
          <p:cNvPr id="15019" name="组合 15019"/>
          <p:cNvGrpSpPr/>
          <p:nvPr/>
        </p:nvGrpSpPr>
        <p:grpSpPr>
          <a:xfrm>
            <a:off x="1968503" y="8623300"/>
            <a:ext cx="7124696" cy="2429268"/>
            <a:chOff x="1968503" y="8623300"/>
            <a:chExt cx="7124696" cy="2429268"/>
          </a:xfrm>
        </p:grpSpPr>
        <p:pic>
          <p:nvPicPr>
            <p:cNvPr id="15020" name="image 15020"/>
            <p:cNvPicPr>
              <a:picLocks noChangeAspect="1"/>
            </p:cNvPicPr>
            <p:nvPr/>
          </p:nvPicPr>
          <p:blipFill>
            <a:blip r:embed="rId15020">
                </a:blip>
            <a:srcRect/>
            <a:stretch>
              <a:fillRect/>
            </a:stretch>
          </p:blipFill>
          <p:spPr>
            <a:xfrm rot="0" flipV="0" flipH="0">
              <a:off x="8343900" y="8623300"/>
              <a:ext cx="749300" cy="762000"/>
            </a:xfrm>
            <a:prstGeom prst="rect">
              <a:avLst/>
            </a:prstGeom>
          </p:spPr>
        </p:pic>
        <p:sp>
          <p:nvSpPr>
            <p:cNvPr id="15021" name="Object 15021"/>
            <p:cNvSpPr txBox="1"/>
            <p:nvPr/>
          </p:nvSpPr>
          <p:spPr>
            <a:xfrm>
              <a:off x="1866903" y="8775700"/>
              <a:ext cx="71120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淘宝无线热区工具</a:t>
              </a:r>
              <a:endParaRPr lang="zh-CN" altLang="en-US"/>
            </a:p>
          </p:txBody>
        </p:sp>
        <p:sp>
          <p:nvSpPr>
            <p:cNvPr id="15022" name="Object 15022"/>
            <p:cNvSpPr txBox="1"/>
            <p:nvPr/>
          </p:nvSpPr>
          <p:spPr>
            <a:xfrm>
              <a:off x="1866903" y="9833368"/>
              <a:ext cx="7112000" cy="1143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快速设置无线端图片热区跳转链接工具，</a:t>
              </a:r>
              <a:endParaRPr lang="zh-CN" altLang="en-US" sz="3000"/>
            </a:p>
            <a:p>
              <a:pPr algn="r">
                <a:lnSpc>
                  <a:spcPct val="125000"/>
                </a:lnSpc>
              </a:pPr>
              <a:r>
                <a:rPr sz="3000" i="0" b="0" dirty="0" smtClean="0" lang="zh-CN">
                  <a:solidFill>
                    <a:srgbClr val="8A8A8A"/>
                  </a:solidFill>
                  <a:latin typeface="OPPOSans-R"/>
                  <a:ea typeface="OPPOSans-R"/>
                </a:rPr>
                <a:t>提高效率必备工具</a:t>
              </a:r>
              <a:endParaRPr lang="zh-CN" altLang="en-US"/>
            </a:p>
          </p:txBody>
        </p:sp>
      </p:grpSp>
      <p:grpSp>
        <p:nvGrpSpPr>
          <p:cNvPr id="15023" name="组合 15023"/>
          <p:cNvGrpSpPr/>
          <p:nvPr/>
        </p:nvGrpSpPr>
        <p:grpSpPr>
          <a:xfrm>
            <a:off x="7431624" y="1312354"/>
            <a:ext cx="9520750" cy="1970701"/>
            <a:chOff x="7431624" y="1312354"/>
            <a:chExt cx="9520750" cy="1970701"/>
          </a:xfrm>
        </p:grpSpPr>
        <p:sp>
          <p:nvSpPr>
            <p:cNvPr id="15024" name="Object 15024"/>
            <p:cNvSpPr txBox="1"/>
            <p:nvPr/>
          </p:nvSpPr>
          <p:spPr>
            <a:xfrm>
              <a:off x="8466384" y="1236154"/>
              <a:ext cx="745123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电商码工</a:t>
              </a:r>
              <a:endParaRPr lang="zh-CN" altLang="en-US"/>
            </a:p>
          </p:txBody>
        </p:sp>
        <p:sp>
          <p:nvSpPr>
            <p:cNvPr id="15025" name="Object 15025"/>
            <p:cNvSpPr txBox="1"/>
            <p:nvPr/>
          </p:nvSpPr>
          <p:spPr>
            <a:xfrm>
              <a:off x="7431624" y="2571855"/>
              <a:ext cx="9520750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E-COMMERCE CODE</a:t>
              </a:r>
              <a:endParaRPr lang="zh-CN" altLang="en-US"/>
            </a:p>
          </p:txBody>
        </p:sp>
      </p:grpSp>
      <p:grpSp>
        <p:nvGrpSpPr>
          <p:cNvPr id="15026" name="组合 15026"/>
          <p:cNvGrpSpPr/>
          <p:nvPr/>
        </p:nvGrpSpPr>
        <p:grpSpPr>
          <a:xfrm>
            <a:off x="10731500" y="5778500"/>
            <a:ext cx="2921000" cy="4419600"/>
            <a:chOff x="10731500" y="5778500"/>
            <a:chExt cx="2921000" cy="4419600"/>
          </a:xfrm>
        </p:grpSpPr>
        <p:pic>
          <p:nvPicPr>
            <p:cNvPr id="15027" name="image 15027"/>
            <p:cNvPicPr>
              <a:picLocks noChangeAspect="1"/>
            </p:cNvPicPr>
            <p:nvPr/>
          </p:nvPicPr>
          <p:blipFill>
            <a:blip r:embed="rId15027">
                </a:blip>
            <a:srcRect/>
            <a:stretch>
              <a:fillRect/>
            </a:stretch>
          </p:blipFill>
          <p:spPr>
            <a:xfrm rot="0" flipV="0" flipH="0">
              <a:off x="10731500" y="8343900"/>
              <a:ext cx="2921000" cy="1854200"/>
            </a:xfrm>
            <a:prstGeom prst="rect">
              <a:avLst/>
            </a:prstGeom>
          </p:spPr>
        </p:pic>
        <p:pic>
          <p:nvPicPr>
            <p:cNvPr id="15028" name="image 15028"/>
            <p:cNvPicPr>
              <a:picLocks noChangeAspect="1"/>
            </p:cNvPicPr>
            <p:nvPr/>
          </p:nvPicPr>
          <p:blipFill>
            <a:blip r:embed="rId15028">
                </a:blip>
            <a:srcRect/>
            <a:stretch>
              <a:fillRect/>
            </a:stretch>
          </p:blipFill>
          <p:spPr>
            <a:xfrm rot="0" flipV="0" flipH="0">
              <a:off x="10731500" y="7493000"/>
              <a:ext cx="2921000" cy="1854200"/>
            </a:xfrm>
            <a:prstGeom prst="rect">
              <a:avLst/>
            </a:prstGeom>
          </p:spPr>
        </p:pic>
        <p:pic>
          <p:nvPicPr>
            <p:cNvPr id="15029" name="image 15029"/>
            <p:cNvPicPr>
              <a:picLocks noChangeAspect="1"/>
            </p:cNvPicPr>
            <p:nvPr/>
          </p:nvPicPr>
          <p:blipFill>
            <a:blip r:embed="rId15029">
                </a:blip>
            <a:srcRect/>
            <a:stretch>
              <a:fillRect/>
            </a:stretch>
          </p:blipFill>
          <p:spPr>
            <a:xfrm rot="0" flipV="0" flipH="0">
              <a:off x="10731500" y="6705600"/>
              <a:ext cx="2921000" cy="1866900"/>
            </a:xfrm>
            <a:prstGeom prst="rect">
              <a:avLst/>
            </a:prstGeom>
          </p:spPr>
        </p:pic>
        <p:pic>
          <p:nvPicPr>
            <p:cNvPr id="15030" name="image 15030"/>
            <p:cNvPicPr>
              <a:picLocks noChangeAspect="1"/>
            </p:cNvPicPr>
            <p:nvPr/>
          </p:nvPicPr>
          <p:blipFill>
            <a:blip r:embed="rId15030">
                </a:blip>
            <a:srcRect/>
            <a:stretch>
              <a:fillRect/>
            </a:stretch>
          </p:blipFill>
          <p:spPr>
            <a:xfrm rot="0" flipV="0" flipH="0">
              <a:off x="10731500" y="5778500"/>
              <a:ext cx="2921000" cy="1854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<a:alphaModFix amt="9019"/>
          </a:blip>
          <a:srcRect l="19243" b="32604"/>
          <a:stretch>
            <a:fillRect/>
          </a:stretch>
        </p:blipFill>
        <p:spPr>
          <a:xfrm rot="0" flipV="0" flipH="0">
            <a:off x="482599" y="4910344"/>
            <a:ext cx="2984500" cy="4305300"/>
          </a:xfrm>
          <a:prstGeom prst="rect">
            <a:avLst/>
          </a:prstGeom>
        </p:spPr>
      </p:pic>
      <p:grpSp>
        <p:nvGrpSpPr>
          <p:cNvPr id="1602" name="组合 1602"/>
          <p:cNvGrpSpPr/>
          <p:nvPr/>
        </p:nvGrpSpPr>
        <p:grpSpPr>
          <a:xfrm>
            <a:off x="18656300" y="2331251"/>
            <a:ext cx="5245100" cy="9424392"/>
            <a:chOff x="18656300" y="2331251"/>
            <a:chExt cx="5245100" cy="9424392"/>
          </a:xfrm>
        </p:grpSpPr>
        <p:pic>
          <p:nvPicPr>
            <p:cNvPr id="1603" name="image 1603"/>
            <p:cNvPicPr>
              <a:picLocks noChangeAspect="1"/>
            </p:cNvPicPr>
            <p:nvPr/>
          </p:nvPicPr>
          <p:blipFill>
            <a:blip r:embed="rId1603">
              <a:alphaModFix amt="5882"/>
            </a:blip>
            <a:srcRect l="44936" b="59652"/>
            <a:stretch>
              <a:fillRect/>
            </a:stretch>
          </p:blipFill>
          <p:spPr>
            <a:xfrm rot="0" flipV="0" flipH="0">
              <a:off x="18656300" y="2331251"/>
              <a:ext cx="4419600" cy="5600700"/>
            </a:xfrm>
            <a:prstGeom prst="rect">
              <a:avLst/>
            </a:prstGeom>
          </p:spPr>
        </p:pic>
        <p:pic>
          <p:nvPicPr>
            <p:cNvPr id="1604" name="image 1604"/>
            <p:cNvPicPr>
              <a:picLocks noChangeAspect="1"/>
            </p:cNvPicPr>
            <p:nvPr/>
          </p:nvPicPr>
          <p:blipFill>
            <a:blip r:embed="rId1604">
              <a:alphaModFix amt="14117"/>
            </a:blip>
            <a:srcRect l="24827" b="28685"/>
            <a:stretch>
              <a:fillRect/>
            </a:stretch>
          </p:blipFill>
          <p:spPr>
            <a:xfrm rot="0" flipV="0" flipH="0">
              <a:off x="21132800" y="7209044"/>
              <a:ext cx="2768600" cy="4546600"/>
            </a:xfrm>
            <a:prstGeom prst="rect">
              <a:avLst/>
            </a:prstGeom>
          </p:spPr>
        </p:pic>
      </p:grpSp>
      <p:grpSp>
        <p:nvGrpSpPr>
          <p:cNvPr id="1605" name="组合 1605"/>
          <p:cNvGrpSpPr/>
          <p:nvPr/>
        </p:nvGrpSpPr>
        <p:grpSpPr>
          <a:xfrm>
            <a:off x="1943100" y="4094757"/>
            <a:ext cx="6197599" cy="3282195"/>
            <a:chOff x="1943100" y="4094757"/>
            <a:chExt cx="6197599" cy="3282195"/>
          </a:xfrm>
        </p:grpSpPr>
        <p:pic>
          <p:nvPicPr>
            <p:cNvPr id="1606" name="image 1606"/>
            <p:cNvPicPr>
              <a:picLocks noChangeAspect="1"/>
            </p:cNvPicPr>
            <p:nvPr/>
          </p:nvPicPr>
          <p:blipFill>
            <a:blip r:embed="rId1606">
                </a:blip>
            <a:srcRect/>
            <a:stretch>
              <a:fillRect/>
            </a:stretch>
          </p:blipFill>
          <p:spPr>
            <a:xfrm rot="0" flipV="0" flipH="0">
              <a:off x="1943100" y="4711700"/>
              <a:ext cx="1016000" cy="304800"/>
            </a:xfrm>
            <a:prstGeom prst="rect">
              <a:avLst/>
            </a:prstGeom>
          </p:spPr>
        </p:pic>
        <p:sp>
          <p:nvSpPr>
            <p:cNvPr id="1607" name="Object 1607"/>
            <p:cNvSpPr txBox="1"/>
            <p:nvPr/>
          </p:nvSpPr>
          <p:spPr>
            <a:xfrm>
              <a:off x="1943100" y="4018557"/>
              <a:ext cx="18923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60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1608" name="Object 1608"/>
            <p:cNvSpPr txBox="1"/>
            <p:nvPr/>
          </p:nvSpPr>
          <p:spPr>
            <a:xfrm>
              <a:off x="1955800" y="5656326"/>
              <a:ext cx="5041900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全屏店招工具</a:t>
              </a:r>
              <a:endParaRPr lang="zh-CN" altLang="en-US"/>
            </a:p>
          </p:txBody>
        </p:sp>
        <p:sp>
          <p:nvSpPr>
            <p:cNvPr id="1609" name="Object 1609"/>
            <p:cNvSpPr txBox="1"/>
            <p:nvPr/>
          </p:nvSpPr>
          <p:spPr>
            <a:xfrm>
              <a:off x="1943100" y="6310153"/>
              <a:ext cx="63500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快速布局PC端店铺装修展示内容，</a:t>
              </a:r>
              <a:endParaRPr lang="zh-CN" altLang="en-US" sz="2500"/>
            </a:p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满足个性化制作需求</a:t>
              </a:r>
              <a:endParaRPr lang="zh-CN" altLang="en-US"/>
            </a:p>
          </p:txBody>
        </p:sp>
        <p:pic>
          <p:nvPicPr>
            <p:cNvPr id="16010" name="image 16010"/>
            <p:cNvPicPr>
              <a:picLocks noChangeAspect="1"/>
            </p:cNvPicPr>
            <p:nvPr/>
          </p:nvPicPr>
          <p:blipFill>
            <a:blip r:embed="rId16010">
                </a:blip>
            <a:srcRect/>
            <a:stretch>
              <a:fillRect/>
            </a:stretch>
          </p:blipFill>
          <p:spPr>
            <a:xfrm rot="0" flipV="0" flipH="0">
              <a:off x="2019300" y="5245100"/>
              <a:ext cx="177800" cy="165100"/>
            </a:xfrm>
            <a:prstGeom prst="rect">
              <a:avLst/>
            </a:prstGeom>
          </p:spPr>
        </p:pic>
      </p:grpSp>
      <p:grpSp>
        <p:nvGrpSpPr>
          <p:cNvPr id="16011" name="组合 16011"/>
          <p:cNvGrpSpPr/>
          <p:nvPr/>
        </p:nvGrpSpPr>
        <p:grpSpPr>
          <a:xfrm>
            <a:off x="9169400" y="4094757"/>
            <a:ext cx="6159500" cy="3282195"/>
            <a:chOff x="9169400" y="4094757"/>
            <a:chExt cx="6159500" cy="3282195"/>
          </a:xfrm>
        </p:grpSpPr>
        <p:pic>
          <p:nvPicPr>
            <p:cNvPr id="16012" name="image 16012"/>
            <p:cNvPicPr>
              <a:picLocks noChangeAspect="1"/>
            </p:cNvPicPr>
            <p:nvPr/>
          </p:nvPicPr>
          <p:blipFill>
            <a:blip r:embed="rId16012">
                </a:blip>
            <a:srcRect/>
            <a:stretch>
              <a:fillRect/>
            </a:stretch>
          </p:blipFill>
          <p:spPr>
            <a:xfrm rot="0" flipV="0" flipH="0">
              <a:off x="9169400" y="4711700"/>
              <a:ext cx="990600" cy="304800"/>
            </a:xfrm>
            <a:prstGeom prst="rect">
              <a:avLst/>
            </a:prstGeom>
          </p:spPr>
        </p:pic>
        <p:sp>
          <p:nvSpPr>
            <p:cNvPr id="16013" name="Object 16013"/>
            <p:cNvSpPr txBox="1"/>
            <p:nvPr/>
          </p:nvSpPr>
          <p:spPr>
            <a:xfrm>
              <a:off x="9131300" y="4018557"/>
              <a:ext cx="20193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60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16014" name="Object 16014"/>
            <p:cNvSpPr txBox="1"/>
            <p:nvPr/>
          </p:nvSpPr>
          <p:spPr>
            <a:xfrm>
              <a:off x="9144000" y="5643626"/>
              <a:ext cx="5041900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京东自定义布局工具</a:t>
              </a:r>
              <a:endParaRPr lang="zh-CN" altLang="en-US"/>
            </a:p>
          </p:txBody>
        </p:sp>
        <p:sp>
          <p:nvSpPr>
            <p:cNvPr id="16015" name="Object 16015"/>
            <p:cNvSpPr txBox="1"/>
            <p:nvPr/>
          </p:nvSpPr>
          <p:spPr>
            <a:xfrm>
              <a:off x="9131300" y="6310153"/>
              <a:ext cx="63500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京东平台店铺装修个性化制作，</a:t>
              </a:r>
              <a:endParaRPr lang="zh-CN" altLang="en-US" sz="2500"/>
            </a:p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拖拉拽点，装修页面即可呈现</a:t>
              </a:r>
              <a:endParaRPr lang="zh-CN" altLang="en-US"/>
            </a:p>
          </p:txBody>
        </p:sp>
        <p:pic>
          <p:nvPicPr>
            <p:cNvPr id="16016" name="image 16016"/>
            <p:cNvPicPr>
              <a:picLocks noChangeAspect="1"/>
            </p:cNvPicPr>
            <p:nvPr/>
          </p:nvPicPr>
          <p:blipFill>
            <a:blip r:embed="rId16016">
                </a:blip>
            <a:srcRect/>
            <a:stretch>
              <a:fillRect/>
            </a:stretch>
          </p:blipFill>
          <p:spPr>
            <a:xfrm rot="0" flipV="0" flipH="0">
              <a:off x="9220200" y="5245100"/>
              <a:ext cx="177800" cy="165100"/>
            </a:xfrm>
            <a:prstGeom prst="rect">
              <a:avLst/>
            </a:prstGeom>
          </p:spPr>
        </p:pic>
        <p:pic>
          <p:nvPicPr>
            <p:cNvPr id="16017" name="image 16017"/>
            <p:cNvPicPr>
              <a:picLocks noChangeAspect="1"/>
            </p:cNvPicPr>
            <p:nvPr/>
          </p:nvPicPr>
          <p:blipFill>
            <a:blip r:embed="rId16017">
                </a:blip>
            <a:srcRect/>
            <a:stretch>
              <a:fillRect/>
            </a:stretch>
          </p:blipFill>
          <p:spPr>
            <a:xfrm rot="0" flipV="0" flipH="0">
              <a:off x="9423400" y="5245100"/>
              <a:ext cx="177800" cy="165100"/>
            </a:xfrm>
            <a:prstGeom prst="rect">
              <a:avLst/>
            </a:prstGeom>
          </p:spPr>
        </p:pic>
      </p:grpSp>
      <p:grpSp>
        <p:nvGrpSpPr>
          <p:cNvPr id="16018" name="组合 16018"/>
          <p:cNvGrpSpPr/>
          <p:nvPr/>
        </p:nvGrpSpPr>
        <p:grpSpPr>
          <a:xfrm>
            <a:off x="16738600" y="4094757"/>
            <a:ext cx="6672039" cy="3929895"/>
            <a:chOff x="16738600" y="4094757"/>
            <a:chExt cx="6672039" cy="3929895"/>
          </a:xfrm>
        </p:grpSpPr>
        <p:pic>
          <p:nvPicPr>
            <p:cNvPr id="16019" name="image 16019"/>
            <p:cNvPicPr>
              <a:picLocks noChangeAspect="1"/>
            </p:cNvPicPr>
            <p:nvPr/>
          </p:nvPicPr>
          <p:blipFill>
            <a:blip r:embed="rId16019">
                </a:blip>
            <a:srcRect/>
            <a:stretch>
              <a:fillRect/>
            </a:stretch>
          </p:blipFill>
          <p:spPr>
            <a:xfrm rot="0" flipV="0" flipH="0">
              <a:off x="16738600" y="4711700"/>
              <a:ext cx="990600" cy="304800"/>
            </a:xfrm>
            <a:prstGeom prst="rect">
              <a:avLst/>
            </a:prstGeom>
          </p:spPr>
        </p:pic>
        <p:sp>
          <p:nvSpPr>
            <p:cNvPr id="16020" name="Object 16020"/>
            <p:cNvSpPr txBox="1"/>
            <p:nvPr/>
          </p:nvSpPr>
          <p:spPr>
            <a:xfrm>
              <a:off x="16687800" y="4018557"/>
              <a:ext cx="20193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60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16021" name="Object 16021"/>
            <p:cNvSpPr txBox="1"/>
            <p:nvPr/>
          </p:nvSpPr>
          <p:spPr>
            <a:xfrm>
              <a:off x="16713200" y="5643626"/>
              <a:ext cx="6849839" cy="1270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淘宝/天猫导航CSS</a:t>
              </a:r>
              <a:endParaRPr lang="zh-CN" altLang="en-US" sz="4000"/>
            </a:p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编辑器</a:t>
              </a:r>
              <a:endParaRPr lang="zh-CN" altLang="en-US"/>
            </a:p>
          </p:txBody>
        </p:sp>
        <p:sp>
          <p:nvSpPr>
            <p:cNvPr id="16022" name="Object 16022"/>
            <p:cNvSpPr txBox="1"/>
            <p:nvPr/>
          </p:nvSpPr>
          <p:spPr>
            <a:xfrm>
              <a:off x="16700500" y="6957853"/>
              <a:ext cx="63500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导航条CSS样式代码工具，</a:t>
              </a:r>
              <a:endParaRPr lang="zh-CN" altLang="en-US" sz="2500"/>
            </a:p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时刻预览调整效果</a:t>
              </a:r>
              <a:endParaRPr lang="zh-CN" altLang="en-US"/>
            </a:p>
          </p:txBody>
        </p:sp>
        <p:pic>
          <p:nvPicPr>
            <p:cNvPr id="16023" name="image 16023"/>
            <p:cNvPicPr>
              <a:picLocks noChangeAspect="1"/>
            </p:cNvPicPr>
            <p:nvPr/>
          </p:nvPicPr>
          <p:blipFill>
            <a:blip r:embed="rId16023">
                </a:blip>
            <a:srcRect/>
            <a:stretch>
              <a:fillRect/>
            </a:stretch>
          </p:blipFill>
          <p:spPr>
            <a:xfrm rot="0" flipV="0" flipH="0">
              <a:off x="16789400" y="5245100"/>
              <a:ext cx="165100" cy="165100"/>
            </a:xfrm>
            <a:prstGeom prst="rect">
              <a:avLst/>
            </a:prstGeom>
          </p:spPr>
        </p:pic>
        <p:pic>
          <p:nvPicPr>
            <p:cNvPr id="16024" name="image 16024"/>
            <p:cNvPicPr>
              <a:picLocks noChangeAspect="1"/>
            </p:cNvPicPr>
            <p:nvPr/>
          </p:nvPicPr>
          <p:blipFill>
            <a:blip r:embed="rId16024">
                </a:blip>
            <a:srcRect/>
            <a:stretch>
              <a:fillRect/>
            </a:stretch>
          </p:blipFill>
          <p:spPr>
            <a:xfrm rot="0" flipV="0" flipH="0">
              <a:off x="16992600" y="5245100"/>
              <a:ext cx="165100" cy="165100"/>
            </a:xfrm>
            <a:prstGeom prst="rect">
              <a:avLst/>
            </a:prstGeom>
          </p:spPr>
        </p:pic>
        <p:pic>
          <p:nvPicPr>
            <p:cNvPr id="16025" name="image 16025"/>
            <p:cNvPicPr>
              <a:picLocks noChangeAspect="1"/>
            </p:cNvPicPr>
            <p:nvPr/>
          </p:nvPicPr>
          <p:blipFill>
            <a:blip r:embed="rId16025">
                </a:blip>
            <a:srcRect/>
            <a:stretch>
              <a:fillRect/>
            </a:stretch>
          </p:blipFill>
          <p:spPr>
            <a:xfrm rot="0" flipV="0" flipH="0">
              <a:off x="17195800" y="5245100"/>
              <a:ext cx="165100" cy="165100"/>
            </a:xfrm>
            <a:prstGeom prst="rect">
              <a:avLst/>
            </a:prstGeom>
          </p:spPr>
        </p:pic>
      </p:grpSp>
      <p:grpSp>
        <p:nvGrpSpPr>
          <p:cNvPr id="16026" name="组合 16026"/>
          <p:cNvGrpSpPr/>
          <p:nvPr/>
        </p:nvGrpSpPr>
        <p:grpSpPr>
          <a:xfrm>
            <a:off x="9169400" y="8082557"/>
            <a:ext cx="6807200" cy="3980695"/>
            <a:chOff x="9169400" y="8082557"/>
            <a:chExt cx="6807200" cy="3980695"/>
          </a:xfrm>
        </p:grpSpPr>
        <p:pic>
          <p:nvPicPr>
            <p:cNvPr id="16027" name="image 16027"/>
            <p:cNvPicPr>
              <a:picLocks noChangeAspect="1"/>
            </p:cNvPicPr>
            <p:nvPr/>
          </p:nvPicPr>
          <p:blipFill>
            <a:blip r:embed="rId16027">
                </a:blip>
            <a:srcRect/>
            <a:stretch>
              <a:fillRect/>
            </a:stretch>
          </p:blipFill>
          <p:spPr>
            <a:xfrm rot="0" flipV="0" flipH="0">
              <a:off x="9169400" y="8712200"/>
              <a:ext cx="990600" cy="317500"/>
            </a:xfrm>
            <a:prstGeom prst="rect">
              <a:avLst/>
            </a:prstGeom>
          </p:spPr>
        </p:pic>
        <p:sp>
          <p:nvSpPr>
            <p:cNvPr id="16028" name="Object 16028"/>
            <p:cNvSpPr txBox="1"/>
            <p:nvPr/>
          </p:nvSpPr>
          <p:spPr>
            <a:xfrm>
              <a:off x="9131300" y="8006357"/>
              <a:ext cx="20193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60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05</a:t>
              </a:r>
              <a:endParaRPr lang="zh-CN" altLang="en-US"/>
            </a:p>
          </p:txBody>
        </p:sp>
        <p:sp>
          <p:nvSpPr>
            <p:cNvPr id="16029" name="Object 16029"/>
            <p:cNvSpPr txBox="1"/>
            <p:nvPr/>
          </p:nvSpPr>
          <p:spPr>
            <a:xfrm>
              <a:off x="9144000" y="9694926"/>
              <a:ext cx="6985000" cy="1270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代码/工具</a:t>
              </a:r>
              <a:endParaRPr lang="zh-CN" altLang="en-US" sz="4000"/>
            </a:p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替换预览工具</a:t>
              </a:r>
              <a:endParaRPr lang="zh-CN" altLang="en-US"/>
            </a:p>
          </p:txBody>
        </p:sp>
        <p:sp>
          <p:nvSpPr>
            <p:cNvPr id="16030" name="Object 16030"/>
            <p:cNvSpPr txBox="1"/>
            <p:nvPr/>
          </p:nvSpPr>
          <p:spPr>
            <a:xfrm>
              <a:off x="9131300" y="10996453"/>
              <a:ext cx="6350000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一键更新装修代码内的图片链接，</a:t>
              </a:r>
              <a:endParaRPr lang="zh-CN" altLang="en-US" sz="2500"/>
            </a:p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快速换新图</a:t>
              </a:r>
              <a:endParaRPr lang="zh-CN" altLang="en-US"/>
            </a:p>
          </p:txBody>
        </p:sp>
        <p:pic>
          <p:nvPicPr>
            <p:cNvPr id="16031" name="image 16031"/>
            <p:cNvPicPr>
              <a:picLocks noChangeAspect="1"/>
            </p:cNvPicPr>
            <p:nvPr/>
          </p:nvPicPr>
          <p:blipFill>
            <a:blip r:embed="rId16031">
                </a:blip>
            <a:srcRect/>
            <a:stretch>
              <a:fillRect/>
            </a:stretch>
          </p:blipFill>
          <p:spPr>
            <a:xfrm rot="0" flipV="0" flipH="0">
              <a:off x="9220200" y="9232900"/>
              <a:ext cx="177800" cy="177800"/>
            </a:xfrm>
            <a:prstGeom prst="rect">
              <a:avLst/>
            </a:prstGeom>
          </p:spPr>
        </p:pic>
        <p:pic>
          <p:nvPicPr>
            <p:cNvPr id="16032" name="image 16032"/>
            <p:cNvPicPr>
              <a:picLocks noChangeAspect="1"/>
            </p:cNvPicPr>
            <p:nvPr/>
          </p:nvPicPr>
          <p:blipFill>
            <a:blip r:embed="rId16032">
                </a:blip>
            <a:srcRect/>
            <a:stretch>
              <a:fillRect/>
            </a:stretch>
          </p:blipFill>
          <p:spPr>
            <a:xfrm rot="0" flipV="0" flipH="0">
              <a:off x="9423400" y="9232900"/>
              <a:ext cx="177800" cy="177800"/>
            </a:xfrm>
            <a:prstGeom prst="rect">
              <a:avLst/>
            </a:prstGeom>
          </p:spPr>
        </p:pic>
        <p:pic>
          <p:nvPicPr>
            <p:cNvPr id="16033" name="image 16033"/>
            <p:cNvPicPr>
              <a:picLocks noChangeAspect="1"/>
            </p:cNvPicPr>
            <p:nvPr/>
          </p:nvPicPr>
          <p:blipFill>
            <a:blip r:embed="rId16033">
                </a:blip>
            <a:srcRect/>
            <a:stretch>
              <a:fillRect/>
            </a:stretch>
          </p:blipFill>
          <p:spPr>
            <a:xfrm rot="0" flipV="0" flipH="0">
              <a:off x="9626600" y="9232900"/>
              <a:ext cx="177800" cy="177800"/>
            </a:xfrm>
            <a:prstGeom prst="rect">
              <a:avLst/>
            </a:prstGeom>
          </p:spPr>
        </p:pic>
        <p:pic>
          <p:nvPicPr>
            <p:cNvPr id="16034" name="image 16034"/>
            <p:cNvPicPr>
              <a:picLocks noChangeAspect="1"/>
            </p:cNvPicPr>
            <p:nvPr/>
          </p:nvPicPr>
          <p:blipFill>
            <a:blip r:embed="rId16034">
                </a:blip>
            <a:srcRect/>
            <a:stretch>
              <a:fillRect/>
            </a:stretch>
          </p:blipFill>
          <p:spPr>
            <a:xfrm rot="0" flipV="0" flipH="0">
              <a:off x="9829800" y="9232900"/>
              <a:ext cx="190500" cy="177800"/>
            </a:xfrm>
            <a:prstGeom prst="rect">
              <a:avLst/>
            </a:prstGeom>
          </p:spPr>
        </p:pic>
        <p:pic>
          <p:nvPicPr>
            <p:cNvPr id="16035" name="image 16035"/>
            <p:cNvPicPr>
              <a:picLocks noChangeAspect="1"/>
            </p:cNvPicPr>
            <p:nvPr/>
          </p:nvPicPr>
          <p:blipFill>
            <a:blip r:embed="rId16035">
                </a:blip>
            <a:srcRect/>
            <a:stretch>
              <a:fillRect/>
            </a:stretch>
          </p:blipFill>
          <p:spPr>
            <a:xfrm rot="0" flipV="0" flipH="0">
              <a:off x="10045700" y="9232900"/>
              <a:ext cx="165100" cy="177800"/>
            </a:xfrm>
            <a:prstGeom prst="rect">
              <a:avLst/>
            </a:prstGeom>
          </p:spPr>
        </p:pic>
      </p:grpSp>
      <p:grpSp>
        <p:nvGrpSpPr>
          <p:cNvPr id="16036" name="组合 16036"/>
          <p:cNvGrpSpPr/>
          <p:nvPr/>
        </p:nvGrpSpPr>
        <p:grpSpPr>
          <a:xfrm>
            <a:off x="1943100" y="8082557"/>
            <a:ext cx="6845300" cy="3459995"/>
            <a:chOff x="1943100" y="8082557"/>
            <a:chExt cx="6845300" cy="3459995"/>
          </a:xfrm>
        </p:grpSpPr>
        <p:pic>
          <p:nvPicPr>
            <p:cNvPr id="16037" name="image 16037"/>
            <p:cNvPicPr>
              <a:picLocks noChangeAspect="1"/>
            </p:cNvPicPr>
            <p:nvPr/>
          </p:nvPicPr>
          <p:blipFill>
            <a:blip r:embed="rId16037">
                </a:blip>
            <a:srcRect/>
            <a:stretch>
              <a:fillRect/>
            </a:stretch>
          </p:blipFill>
          <p:spPr>
            <a:xfrm rot="0" flipV="0" flipH="0">
              <a:off x="1943100" y="8712200"/>
              <a:ext cx="1016000" cy="317500"/>
            </a:xfrm>
            <a:prstGeom prst="rect">
              <a:avLst/>
            </a:prstGeom>
          </p:spPr>
        </p:pic>
        <p:sp>
          <p:nvSpPr>
            <p:cNvPr id="16038" name="Object 16038"/>
            <p:cNvSpPr txBox="1"/>
            <p:nvPr/>
          </p:nvSpPr>
          <p:spPr>
            <a:xfrm>
              <a:off x="1943100" y="8006357"/>
              <a:ext cx="2019300" cy="1003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6000" i="0" b="0" dirty="0" smtClean="0" lang="zh-CN">
                  <a:solidFill>
                    <a:srgbClr val="000000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  <p:sp>
          <p:nvSpPr>
            <p:cNvPr id="16039" name="Object 16039"/>
            <p:cNvSpPr txBox="1"/>
            <p:nvPr/>
          </p:nvSpPr>
          <p:spPr>
            <a:xfrm>
              <a:off x="1955800" y="9644126"/>
              <a:ext cx="6985000" cy="1270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淘宝PC转手机</a:t>
              </a:r>
              <a:endParaRPr lang="zh-CN" altLang="en-US" sz="4000"/>
            </a:p>
            <a:p>
              <a:pPr algn="l">
                <a:lnSpc>
                  <a:spcPct val="104166"/>
                </a:lnSpc>
              </a:pPr>
              <a:r>
                <a:rPr sz="40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链接工具</a:t>
              </a:r>
              <a:endParaRPr lang="zh-CN" altLang="en-US"/>
            </a:p>
          </p:txBody>
        </p:sp>
        <p:sp>
          <p:nvSpPr>
            <p:cNvPr id="16040" name="Object 16040"/>
            <p:cNvSpPr txBox="1"/>
            <p:nvPr/>
          </p:nvSpPr>
          <p:spPr>
            <a:xfrm>
              <a:off x="1955800" y="10971053"/>
              <a:ext cx="63500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000"/>
                </a:lnSpc>
              </a:pPr>
              <a:r>
                <a:rPr sz="25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快速生成淘宝/天猫无线端链接</a:t>
              </a:r>
              <a:endParaRPr lang="zh-CN" altLang="en-US"/>
            </a:p>
          </p:txBody>
        </p:sp>
        <p:pic>
          <p:nvPicPr>
            <p:cNvPr id="16041" name="image 16041"/>
            <p:cNvPicPr>
              <a:picLocks noChangeAspect="1"/>
            </p:cNvPicPr>
            <p:nvPr/>
          </p:nvPicPr>
          <p:blipFill>
            <a:blip r:embed="rId16041">
                </a:blip>
            <a:srcRect/>
            <a:stretch>
              <a:fillRect/>
            </a:stretch>
          </p:blipFill>
          <p:spPr>
            <a:xfrm rot="0" flipV="0" flipH="0">
              <a:off x="2108200" y="9232900"/>
              <a:ext cx="177800" cy="177800"/>
            </a:xfrm>
            <a:prstGeom prst="rect">
              <a:avLst/>
            </a:prstGeom>
          </p:spPr>
        </p:pic>
        <p:pic>
          <p:nvPicPr>
            <p:cNvPr id="16042" name="image 16042"/>
            <p:cNvPicPr>
              <a:picLocks noChangeAspect="1"/>
            </p:cNvPicPr>
            <p:nvPr/>
          </p:nvPicPr>
          <p:blipFill>
            <a:blip r:embed="rId16042">
                </a:blip>
            <a:srcRect/>
            <a:stretch>
              <a:fillRect/>
            </a:stretch>
          </p:blipFill>
          <p:spPr>
            <a:xfrm rot="0" flipV="0" flipH="0">
              <a:off x="2311400" y="9232900"/>
              <a:ext cx="165100" cy="177800"/>
            </a:xfrm>
            <a:prstGeom prst="rect">
              <a:avLst/>
            </a:prstGeom>
          </p:spPr>
        </p:pic>
        <p:pic>
          <p:nvPicPr>
            <p:cNvPr id="16043" name="image 16043"/>
            <p:cNvPicPr>
              <a:picLocks noChangeAspect="1"/>
            </p:cNvPicPr>
            <p:nvPr/>
          </p:nvPicPr>
          <p:blipFill>
            <a:blip r:embed="rId16043">
                </a:blip>
            <a:srcRect/>
            <a:stretch>
              <a:fillRect/>
            </a:stretch>
          </p:blipFill>
          <p:spPr>
            <a:xfrm rot="0" flipV="0" flipH="0">
              <a:off x="2514600" y="9232900"/>
              <a:ext cx="165100" cy="177800"/>
            </a:xfrm>
            <a:prstGeom prst="rect">
              <a:avLst/>
            </a:prstGeom>
          </p:spPr>
        </p:pic>
        <p:pic>
          <p:nvPicPr>
            <p:cNvPr id="16044" name="image 16044"/>
            <p:cNvPicPr>
              <a:picLocks noChangeAspect="1"/>
            </p:cNvPicPr>
            <p:nvPr/>
          </p:nvPicPr>
          <p:blipFill>
            <a:blip r:embed="rId16044">
                </a:blip>
            <a:srcRect/>
            <a:stretch>
              <a:fillRect/>
            </a:stretch>
          </p:blipFill>
          <p:spPr>
            <a:xfrm rot="0" flipV="0" flipH="0">
              <a:off x="2717800" y="9232900"/>
              <a:ext cx="165100" cy="177800"/>
            </a:xfrm>
            <a:prstGeom prst="rect">
              <a:avLst/>
            </a:prstGeom>
          </p:spPr>
        </p:pic>
      </p:grpSp>
      <p:grpSp>
        <p:nvGrpSpPr>
          <p:cNvPr id="16045" name="组合 16045"/>
          <p:cNvGrpSpPr/>
          <p:nvPr/>
        </p:nvGrpSpPr>
        <p:grpSpPr>
          <a:xfrm>
            <a:off x="2044699" y="1103746"/>
            <a:ext cx="9560492" cy="1970701"/>
            <a:chOff x="2044699" y="1103746"/>
            <a:chExt cx="9560492" cy="1970701"/>
          </a:xfrm>
        </p:grpSpPr>
        <p:sp>
          <p:nvSpPr>
            <p:cNvPr id="16046" name="Object 16046"/>
            <p:cNvSpPr txBox="1"/>
            <p:nvPr/>
          </p:nvSpPr>
          <p:spPr>
            <a:xfrm>
              <a:off x="1943100" y="1027546"/>
              <a:ext cx="9814492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电商码工</a:t>
              </a:r>
              <a:endParaRPr lang="zh-CN" altLang="en-US"/>
            </a:p>
          </p:txBody>
        </p:sp>
        <p:sp>
          <p:nvSpPr>
            <p:cNvPr id="16047" name="Object 16047"/>
            <p:cNvSpPr txBox="1"/>
            <p:nvPr/>
          </p:nvSpPr>
          <p:spPr>
            <a:xfrm>
              <a:off x="1943099" y="2363247"/>
              <a:ext cx="9542963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E-COMMERCE CODE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914400" y="927100"/>
            <a:ext cx="22567900" cy="11887200"/>
          </a:xfrm>
          <a:prstGeom prst="rect">
            <a:avLst/>
          </a:prstGeom>
        </p:spPr>
      </p:pic>
      <p:grpSp>
        <p:nvGrpSpPr>
          <p:cNvPr id="1702" name="组合 1702"/>
          <p:cNvGrpSpPr/>
          <p:nvPr/>
        </p:nvGrpSpPr>
        <p:grpSpPr>
          <a:xfrm>
            <a:off x="466230" y="619982"/>
            <a:ext cx="23096471" cy="12292199"/>
            <a:chOff x="466230" y="619982"/>
            <a:chExt cx="23096471" cy="12292199"/>
          </a:xfrm>
        </p:grpSpPr>
        <p:pic>
          <p:nvPicPr>
            <p:cNvPr id="1703" name="image 1703"/>
            <p:cNvPicPr>
              <a:picLocks noChangeAspect="1"/>
            </p:cNvPicPr>
            <p:nvPr/>
          </p:nvPicPr>
          <p:blipFill>
            <a:blip r:embed="rId1703">
              <a:alphaModFix amt="30196"/>
            </a:blip>
            <a:srcRect l="31941" b="63023"/>
            <a:stretch>
              <a:fillRect/>
            </a:stretch>
          </p:blipFill>
          <p:spPr>
            <a:xfrm rot="0" flipV="0" flipH="0">
              <a:off x="1063130" y="6207982"/>
              <a:ext cx="7035800" cy="6616700"/>
            </a:xfrm>
            <a:prstGeom prst="rect">
              <a:avLst/>
            </a:prstGeom>
          </p:spPr>
        </p:pic>
        <p:pic>
          <p:nvPicPr>
            <p:cNvPr id="1704" name="image 1704"/>
            <p:cNvPicPr>
              <a:picLocks noChangeAspect="1"/>
            </p:cNvPicPr>
            <p:nvPr/>
          </p:nvPicPr>
          <p:blipFill>
            <a:blip r:embed="rId1704">
              <a:alphaModFix amt="30196"/>
            </a:blip>
            <a:srcRect l="41553" b="41972"/>
            <a:stretch>
              <a:fillRect/>
            </a:stretch>
          </p:blipFill>
          <p:spPr>
            <a:xfrm rot="0" flipV="0" flipH="0">
              <a:off x="12151244" y="4277582"/>
              <a:ext cx="1662685" cy="2851995"/>
            </a:xfrm>
            <a:prstGeom prst="rect">
              <a:avLst/>
            </a:prstGeom>
          </p:spPr>
        </p:pic>
        <p:pic>
          <p:nvPicPr>
            <p:cNvPr id="1705" name="image 1705"/>
            <p:cNvPicPr>
              <a:picLocks noChangeAspect="1"/>
            </p:cNvPicPr>
            <p:nvPr/>
          </p:nvPicPr>
          <p:blipFill>
            <a:blip r:embed="rId1705">
              <a:alphaModFix amt="30196"/>
            </a:blip>
            <a:srcRect t="18832"/>
            <a:stretch>
              <a:fillRect/>
            </a:stretch>
          </p:blipFill>
          <p:spPr>
            <a:xfrm rot="0" flipV="0" flipH="0">
              <a:off x="466230" y="619982"/>
              <a:ext cx="3898900" cy="5473700"/>
            </a:xfrm>
            <a:prstGeom prst="rect">
              <a:avLst/>
            </a:prstGeom>
          </p:spPr>
        </p:pic>
        <p:pic>
          <p:nvPicPr>
            <p:cNvPr id="1706" name="image 1706"/>
            <p:cNvPicPr>
              <a:picLocks noChangeAspect="1"/>
            </p:cNvPicPr>
            <p:nvPr/>
          </p:nvPicPr>
          <p:blipFill>
            <a:blip r:embed="rId1706">
              <a:alphaModFix amt="30196"/>
            </a:blip>
            <a:srcRect l="32072" r="0" b="47842"/>
            <a:stretch>
              <a:fillRect/>
            </a:stretch>
          </p:blipFill>
          <p:spPr>
            <a:xfrm rot="0" flipV="0" flipH="0">
              <a:off x="20858035" y="10183082"/>
              <a:ext cx="2061794" cy="2729099"/>
            </a:xfrm>
            <a:prstGeom prst="rect">
              <a:avLst/>
            </a:prstGeom>
          </p:spPr>
        </p:pic>
        <p:pic>
          <p:nvPicPr>
            <p:cNvPr id="1707" name="image 1707"/>
            <p:cNvPicPr>
              <a:picLocks noChangeAspect="1"/>
            </p:cNvPicPr>
            <p:nvPr/>
          </p:nvPicPr>
          <p:blipFill>
            <a:blip r:embed="rId1707">
              <a:alphaModFix amt="30196"/>
            </a:blip>
            <a:srcRect l="15643" r="23900" b="40920"/>
            <a:stretch>
              <a:fillRect/>
            </a:stretch>
          </p:blipFill>
          <p:spPr>
            <a:xfrm rot="0" flipV="0" flipH="0">
              <a:off x="20337963" y="1102582"/>
              <a:ext cx="3224737" cy="5454770"/>
            </a:xfrm>
            <a:prstGeom prst="rect">
              <a:avLst/>
            </a:prstGeom>
          </p:spPr>
        </p:pic>
      </p:grpSp>
      <p:pic>
        <p:nvPicPr>
          <p:cNvPr id="1708" name="image 1708"/>
          <p:cNvPicPr>
            <a:picLocks noChangeAspect="1"/>
          </p:cNvPicPr>
          <p:nvPr/>
        </p:nvPicPr>
        <p:blipFill>
          <a:blip r:embed="rId1708">
                </a:blip>
          <a:srcRect/>
          <a:stretch>
            <a:fillRect/>
          </a:stretch>
        </p:blipFill>
        <p:spPr>
          <a:xfrm rot="0" flipV="0" flipH="0">
            <a:off x="13462000" y="8356600"/>
            <a:ext cx="977900" cy="266700"/>
          </a:xfrm>
          <a:prstGeom prst="rect">
            <a:avLst/>
          </a:prstGeom>
        </p:spPr>
      </p:pic>
      <p:pic>
        <p:nvPicPr>
          <p:cNvPr id="1709" name="image 1709"/>
          <p:cNvPicPr>
            <a:picLocks noChangeAspect="1"/>
          </p:cNvPicPr>
          <p:nvPr/>
        </p:nvPicPr>
        <p:blipFill>
          <a:blip r:embed="rId1709">
                </a:blip>
          <a:srcRect/>
          <a:stretch>
            <a:fillRect/>
          </a:stretch>
        </p:blipFill>
        <p:spPr>
          <a:xfrm rot="0" flipV="0" flipH="0">
            <a:off x="5435600" y="3771900"/>
            <a:ext cx="6172200" cy="6172200"/>
          </a:xfrm>
          <a:prstGeom prst="rect">
            <a:avLst/>
          </a:prstGeom>
        </p:spPr>
      </p:pic>
      <p:grpSp>
        <p:nvGrpSpPr>
          <p:cNvPr id="17010" name="组合 17010"/>
          <p:cNvGrpSpPr/>
          <p:nvPr/>
        </p:nvGrpSpPr>
        <p:grpSpPr>
          <a:xfrm>
            <a:off x="13487400" y="3810000"/>
            <a:ext cx="4107946" cy="812800"/>
            <a:chOff x="13487400" y="3810000"/>
            <a:chExt cx="4107946" cy="812800"/>
          </a:xfrm>
        </p:grpSpPr>
        <p:sp>
          <p:nvSpPr>
            <p:cNvPr id="17011" name="Object 17011"/>
            <p:cNvSpPr txBox="1"/>
            <p:nvPr/>
          </p:nvSpPr>
          <p:spPr>
            <a:xfrm>
              <a:off x="14528799" y="3823295"/>
              <a:ext cx="3218946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稿定设计</a:t>
              </a:r>
              <a:endParaRPr lang="zh-CN" altLang="en-US"/>
            </a:p>
          </p:txBody>
        </p:sp>
        <p:pic>
          <p:nvPicPr>
            <p:cNvPr id="17012" name="image 17012"/>
            <p:cNvPicPr>
              <a:picLocks noChangeAspect="1"/>
            </p:cNvPicPr>
            <p:nvPr/>
          </p:nvPicPr>
          <p:blipFill>
            <a:blip r:embed="rId17012">
                </a:blip>
            <a:srcRect/>
            <a:stretch>
              <a:fillRect/>
            </a:stretch>
          </p:blipFill>
          <p:spPr>
            <a:xfrm rot="0" flipV="0" flipH="0">
              <a:off x="13487400" y="3810000"/>
              <a:ext cx="800100" cy="812800"/>
            </a:xfrm>
            <a:prstGeom prst="rect">
              <a:avLst/>
            </a:prstGeom>
          </p:spPr>
        </p:pic>
        <p:pic>
          <p:nvPicPr>
            <p:cNvPr id="17013" name="image 17013"/>
            <p:cNvPicPr>
              <a:picLocks noChangeAspect="1"/>
            </p:cNvPicPr>
            <p:nvPr/>
          </p:nvPicPr>
          <p:blipFill>
            <a:blip r:embed="rId17013">
                </a:blip>
            <a:srcRect/>
            <a:stretch>
              <a:fillRect/>
            </a:stretch>
          </p:blipFill>
          <p:spPr>
            <a:xfrm rot="0" flipV="0" flipH="0">
              <a:off x="13576300" y="3962400"/>
              <a:ext cx="609600" cy="444500"/>
            </a:xfrm>
            <a:prstGeom prst="rect">
              <a:avLst/>
            </a:prstGeom>
          </p:spPr>
        </p:pic>
      </p:grpSp>
      <p:grpSp>
        <p:nvGrpSpPr>
          <p:cNvPr id="17014" name="组合 17014"/>
          <p:cNvGrpSpPr/>
          <p:nvPr/>
        </p:nvGrpSpPr>
        <p:grpSpPr>
          <a:xfrm>
            <a:off x="13462000" y="4908946"/>
            <a:ext cx="8616950" cy="3114278"/>
            <a:chOff x="13462000" y="4908946"/>
            <a:chExt cx="8616950" cy="3114278"/>
          </a:xfrm>
        </p:grpSpPr>
        <p:sp>
          <p:nvSpPr>
            <p:cNvPr id="17015" name="Object 17015"/>
            <p:cNvSpPr txBox="1"/>
            <p:nvPr/>
          </p:nvSpPr>
          <p:spPr>
            <a:xfrm>
              <a:off x="13360400" y="4832746"/>
              <a:ext cx="8870950" cy="1816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10800" i="0" b="1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感谢观看</a:t>
              </a:r>
              <a:endParaRPr lang="zh-CN" altLang="en-US"/>
            </a:p>
          </p:txBody>
        </p:sp>
        <p:sp>
          <p:nvSpPr>
            <p:cNvPr id="17016" name="Object 17016"/>
            <p:cNvSpPr txBox="1"/>
            <p:nvPr/>
          </p:nvSpPr>
          <p:spPr>
            <a:xfrm>
              <a:off x="13385800" y="6588125"/>
              <a:ext cx="8554874" cy="1358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8100" i="0" b="0" dirty="0" smtClean="0" lang="zh-CN">
                  <a:solidFill>
                    <a:srgbClr val="3D3D3D"/>
                  </a:solidFill>
                  <a:latin typeface="OPPOSans-R"/>
                  <a:ea typeface="OPPOSans-R"/>
                </a:rPr>
                <a:t>THANKS</a:t>
              </a:r>
              <a:endParaRPr lang="zh-CN" altLang="en-US"/>
            </a:p>
          </p:txBody>
        </p:sp>
      </p:grpSp>
      <p:grpSp>
        <p:nvGrpSpPr>
          <p:cNvPr id="17017" name="组合 17017"/>
          <p:cNvGrpSpPr/>
          <p:nvPr/>
        </p:nvGrpSpPr>
        <p:grpSpPr>
          <a:xfrm>
            <a:off x="13436600" y="9169400"/>
            <a:ext cx="4333875" cy="825500"/>
            <a:chOff x="13436600" y="9169400"/>
            <a:chExt cx="4333875" cy="825500"/>
          </a:xfrm>
        </p:grpSpPr>
        <p:pic>
          <p:nvPicPr>
            <p:cNvPr id="17018" name="image 17018"/>
            <p:cNvPicPr>
              <a:picLocks noChangeAspect="1"/>
            </p:cNvPicPr>
            <p:nvPr/>
          </p:nvPicPr>
          <p:blipFill>
            <a:blip r:embed="rId17018">
                </a:blip>
            <a:srcRect/>
            <a:stretch>
              <a:fillRect/>
            </a:stretch>
          </p:blipFill>
          <p:spPr>
            <a:xfrm rot="0" flipV="0" flipH="0">
              <a:off x="13436600" y="9169400"/>
              <a:ext cx="3746500" cy="825500"/>
            </a:xfrm>
            <a:prstGeom prst="rect">
              <a:avLst/>
            </a:prstGeom>
          </p:spPr>
        </p:pic>
        <p:sp>
          <p:nvSpPr>
            <p:cNvPr id="17019" name="Object 17019"/>
            <p:cNvSpPr txBox="1"/>
            <p:nvPr/>
          </p:nvSpPr>
          <p:spPr>
            <a:xfrm>
              <a:off x="13792200" y="9236670"/>
              <a:ext cx="4130675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FFFFFF"/>
                  </a:solidFill>
                  <a:latin typeface="OPPOSans-B"/>
                  <a:ea typeface="OPPOSans-B"/>
                </a:rPr>
                <a:t>演讲人：高小定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<a:alphaModFix amt="29019"/>
          </a:blip>
          <a:srcRect l="30418" b="14395"/>
          <a:stretch>
            <a:fillRect/>
          </a:stretch>
        </p:blipFill>
        <p:spPr>
          <a:xfrm rot="0" flipV="0" flipH="0">
            <a:off x="215948" y="7099300"/>
            <a:ext cx="2120851" cy="3859496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3040732" y="1282700"/>
            <a:ext cx="6896100" cy="10502900"/>
          </a:xfrm>
          <a:prstGeom prst="rect">
            <a:avLst/>
          </a:prstGeom>
        </p:spPr>
      </p:pic>
      <p:grpSp>
        <p:nvGrpSpPr>
          <p:cNvPr id="203" name="组合 203"/>
          <p:cNvGrpSpPr/>
          <p:nvPr/>
        </p:nvGrpSpPr>
        <p:grpSpPr>
          <a:xfrm>
            <a:off x="3603419" y="2273300"/>
            <a:ext cx="6721680" cy="9590334"/>
            <a:chOff x="3603419" y="2273300"/>
            <a:chExt cx="6721680" cy="9590334"/>
          </a:xfrm>
        </p:grpSpPr>
        <p:pic>
          <p:nvPicPr>
            <p:cNvPr id="204" name="image 204"/>
            <p:cNvPicPr>
              <a:picLocks noChangeAspect="1"/>
            </p:cNvPicPr>
            <p:nvPr/>
          </p:nvPicPr>
          <p:blipFill>
            <a:blip r:embed="rId204">
              <a:alphaModFix amt="30196"/>
            </a:blip>
            <a:srcRect l="37386" b="24412"/>
            <a:stretch>
              <a:fillRect/>
            </a:stretch>
          </p:blipFill>
          <p:spPr>
            <a:xfrm rot="0" flipV="0" flipH="0">
              <a:off x="3603419" y="2273300"/>
              <a:ext cx="3610180" cy="7535735"/>
            </a:xfrm>
            <a:prstGeom prst="rect">
              <a:avLst/>
            </a:prstGeom>
          </p:spPr>
        </p:pic>
        <p:pic>
          <p:nvPicPr>
            <p:cNvPr id="205" name="image 205"/>
            <p:cNvPicPr>
              <a:picLocks noChangeAspect="1"/>
            </p:cNvPicPr>
            <p:nvPr/>
          </p:nvPicPr>
          <p:blipFill>
            <a:blip r:embed="rId205">
              <a:alphaModFix amt="30196"/>
            </a:blip>
            <a:srcRect l="22712" r="0" b="27352"/>
            <a:stretch>
              <a:fillRect/>
            </a:stretch>
          </p:blipFill>
          <p:spPr>
            <a:xfrm rot="0" flipV="0" flipH="0">
              <a:off x="8116603" y="8293100"/>
              <a:ext cx="2208496" cy="3570534"/>
            </a:xfrm>
            <a:prstGeom prst="rect">
              <a:avLst/>
            </a:prstGeom>
          </p:spPr>
        </p:pic>
      </p:grpSp>
      <p:grpSp>
        <p:nvGrpSpPr>
          <p:cNvPr id="206" name="组合 206"/>
          <p:cNvGrpSpPr/>
          <p:nvPr/>
        </p:nvGrpSpPr>
        <p:grpSpPr>
          <a:xfrm>
            <a:off x="19906163" y="1149350"/>
            <a:ext cx="3792036" cy="7989112"/>
            <a:chOff x="19906163" y="1149350"/>
            <a:chExt cx="3792036" cy="7989112"/>
          </a:xfrm>
        </p:grpSpPr>
        <p:pic>
          <p:nvPicPr>
            <p:cNvPr id="207" name="image 207"/>
            <p:cNvPicPr>
              <a:picLocks noChangeAspect="1"/>
            </p:cNvPicPr>
            <p:nvPr/>
          </p:nvPicPr>
          <p:blipFill>
            <a:blip r:embed="rId207">
              <a:alphaModFix amt="29019"/>
            </a:blip>
            <a:srcRect l="48162" r="0" b="51807"/>
            <a:stretch>
              <a:fillRect/>
            </a:stretch>
          </p:blipFill>
          <p:spPr>
            <a:xfrm rot="0" flipV="0" flipH="0">
              <a:off x="19906163" y="1149350"/>
              <a:ext cx="3792036" cy="5196231"/>
            </a:xfrm>
            <a:prstGeom prst="rect">
              <a:avLst/>
            </a:prstGeom>
          </p:spPr>
        </p:pic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<a:alphaModFix amt="29019"/>
            </a:blip>
            <a:srcRect/>
            <a:stretch>
              <a:fillRect/>
            </a:stretch>
          </p:blipFill>
          <p:spPr>
            <a:xfrm rot="0" flipV="0" flipH="0">
              <a:off x="20701338" y="6039662"/>
              <a:ext cx="2095500" cy="3098800"/>
            </a:xfrm>
            <a:prstGeom prst="rect">
              <a:avLst/>
            </a:prstGeom>
          </p:spPr>
        </p:pic>
      </p:grpSp>
      <p:grpSp>
        <p:nvGrpSpPr>
          <p:cNvPr id="209" name="组合 209"/>
          <p:cNvGrpSpPr/>
          <p:nvPr/>
        </p:nvGrpSpPr>
        <p:grpSpPr>
          <a:xfrm>
            <a:off x="12623800" y="5306667"/>
            <a:ext cx="8254082" cy="1465989"/>
            <a:chOff x="12623800" y="5306667"/>
            <a:chExt cx="8254082" cy="1465989"/>
          </a:xfrm>
        </p:grpSpPr>
        <p:sp>
          <p:nvSpPr>
            <p:cNvPr id="2010" name="Object 2010"/>
            <p:cNvSpPr txBox="1"/>
            <p:nvPr/>
          </p:nvSpPr>
          <p:spPr>
            <a:xfrm>
              <a:off x="12522200" y="5248657"/>
              <a:ext cx="2527300" cy="1447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3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02</a:t>
              </a:r>
              <a:endParaRPr lang="zh-CN" altLang="en-US"/>
            </a:p>
          </p:txBody>
        </p:sp>
        <p:sp>
          <p:nvSpPr>
            <p:cNvPr id="2011" name="Object 2011"/>
            <p:cNvSpPr txBox="1"/>
            <p:nvPr/>
          </p:nvSpPr>
          <p:spPr>
            <a:xfrm>
              <a:off x="14338300" y="5230467"/>
              <a:ext cx="6435229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产品展示 </a:t>
              </a:r>
              <a:endParaRPr lang="zh-CN" altLang="en-US"/>
            </a:p>
          </p:txBody>
        </p:sp>
        <p:sp>
          <p:nvSpPr>
            <p:cNvPr id="2012" name="Object 2012"/>
            <p:cNvSpPr txBox="1"/>
            <p:nvPr/>
          </p:nvSpPr>
          <p:spPr>
            <a:xfrm>
              <a:off x="14351000" y="6131147"/>
              <a:ext cx="6679282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ABABAB"/>
                  </a:solidFill>
                  <a:latin typeface="OPPOSans-R"/>
                  <a:ea typeface="OPPOSans-R"/>
                </a:rPr>
                <a:t>PRODUCT PRESENTATION</a:t>
              </a:r>
              <a:endParaRPr lang="zh-CN" altLang="en-US"/>
            </a:p>
          </p:txBody>
        </p:sp>
      </p:grpSp>
      <p:grpSp>
        <p:nvGrpSpPr>
          <p:cNvPr id="2013" name="组合 2013"/>
          <p:cNvGrpSpPr/>
          <p:nvPr/>
        </p:nvGrpSpPr>
        <p:grpSpPr>
          <a:xfrm>
            <a:off x="12611100" y="2698865"/>
            <a:ext cx="8431254" cy="1447800"/>
            <a:chOff x="12611100" y="2698865"/>
            <a:chExt cx="8431254" cy="1447800"/>
          </a:xfrm>
        </p:grpSpPr>
        <p:sp>
          <p:nvSpPr>
            <p:cNvPr id="2014" name="Object 2014"/>
            <p:cNvSpPr txBox="1"/>
            <p:nvPr/>
          </p:nvSpPr>
          <p:spPr>
            <a:xfrm>
              <a:off x="12509500" y="2622665"/>
              <a:ext cx="2527300" cy="1447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3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01</a:t>
              </a:r>
              <a:endParaRPr lang="zh-CN" altLang="en-US"/>
            </a:p>
          </p:txBody>
        </p:sp>
        <p:sp>
          <p:nvSpPr>
            <p:cNvPr id="2015" name="Object 2015"/>
            <p:cNvSpPr txBox="1"/>
            <p:nvPr/>
          </p:nvSpPr>
          <p:spPr>
            <a:xfrm>
              <a:off x="14325600" y="2622665"/>
              <a:ext cx="6447930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产品介绍</a:t>
              </a:r>
              <a:endParaRPr lang="zh-CN" altLang="en-US"/>
            </a:p>
          </p:txBody>
        </p:sp>
        <p:sp>
          <p:nvSpPr>
            <p:cNvPr id="2016" name="Object 2016"/>
            <p:cNvSpPr txBox="1"/>
            <p:nvPr/>
          </p:nvSpPr>
          <p:spPr>
            <a:xfrm>
              <a:off x="14338300" y="3540347"/>
              <a:ext cx="6856454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ABABAB"/>
                  </a:solidFill>
                  <a:latin typeface="OPPOSans-R"/>
                  <a:ea typeface="OPPOSans-R"/>
                </a:rPr>
                <a:t>PRODUCT INTRODUCTION</a:t>
              </a:r>
              <a:endParaRPr lang="zh-CN" altLang="en-US"/>
            </a:p>
          </p:txBody>
        </p:sp>
      </p:grpSp>
      <p:grpSp>
        <p:nvGrpSpPr>
          <p:cNvPr id="2017" name="组合 2017"/>
          <p:cNvGrpSpPr/>
          <p:nvPr/>
        </p:nvGrpSpPr>
        <p:grpSpPr>
          <a:xfrm>
            <a:off x="12623800" y="7918565"/>
            <a:ext cx="8636386" cy="1461893"/>
            <a:chOff x="12623800" y="7918565"/>
            <a:chExt cx="8636386" cy="1461893"/>
          </a:xfrm>
        </p:grpSpPr>
        <p:sp>
          <p:nvSpPr>
            <p:cNvPr id="2018" name="Object 2018"/>
            <p:cNvSpPr txBox="1"/>
            <p:nvPr/>
          </p:nvSpPr>
          <p:spPr>
            <a:xfrm>
              <a:off x="12522200" y="7856459"/>
              <a:ext cx="2527300" cy="1447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3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03</a:t>
              </a:r>
              <a:endParaRPr lang="zh-CN" altLang="en-US"/>
            </a:p>
          </p:txBody>
        </p:sp>
        <p:sp>
          <p:nvSpPr>
            <p:cNvPr id="2019" name="Object 2019"/>
            <p:cNvSpPr txBox="1"/>
            <p:nvPr/>
          </p:nvSpPr>
          <p:spPr>
            <a:xfrm>
              <a:off x="14338300" y="7842365"/>
              <a:ext cx="6856463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功能介绍 </a:t>
              </a:r>
              <a:endParaRPr lang="zh-CN" altLang="en-US"/>
            </a:p>
          </p:txBody>
        </p:sp>
        <p:sp>
          <p:nvSpPr>
            <p:cNvPr id="2020" name="Object 2020"/>
            <p:cNvSpPr txBox="1"/>
            <p:nvPr/>
          </p:nvSpPr>
          <p:spPr>
            <a:xfrm>
              <a:off x="14338300" y="8721947"/>
              <a:ext cx="7074286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ABABAB"/>
                  </a:solidFill>
                  <a:latin typeface="OPPOSans-R"/>
                  <a:ea typeface="OPPOSans-R"/>
                </a:rPr>
                <a:t>FUNCTION DESCRIPTION</a:t>
              </a:r>
              <a:endParaRPr lang="zh-CN" altLang="en-US"/>
            </a:p>
          </p:txBody>
        </p:sp>
      </p:grpSp>
      <p:grpSp>
        <p:nvGrpSpPr>
          <p:cNvPr id="2021" name="组合 2021"/>
          <p:cNvGrpSpPr/>
          <p:nvPr/>
        </p:nvGrpSpPr>
        <p:grpSpPr>
          <a:xfrm>
            <a:off x="12623800" y="10328766"/>
            <a:ext cx="8254085" cy="1447799"/>
            <a:chOff x="12623800" y="10328766"/>
            <a:chExt cx="8254085" cy="1447799"/>
          </a:xfrm>
        </p:grpSpPr>
        <p:sp>
          <p:nvSpPr>
            <p:cNvPr id="2022" name="Object 2022"/>
            <p:cNvSpPr txBox="1"/>
            <p:nvPr/>
          </p:nvSpPr>
          <p:spPr>
            <a:xfrm>
              <a:off x="12522200" y="10252566"/>
              <a:ext cx="2527300" cy="14477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sz="8300" i="0" b="0" dirty="0" smtClean="0" lang="zh-CN">
                  <a:solidFill>
                    <a:srgbClr val="000000"/>
                  </a:solidFill>
                  <a:latin typeface="OPPOSans-R"/>
                  <a:ea typeface="OPPOSans-R"/>
                </a:rPr>
                <a:t>04</a:t>
              </a:r>
              <a:endParaRPr lang="zh-CN" altLang="en-US"/>
            </a:p>
          </p:txBody>
        </p:sp>
        <p:sp>
          <p:nvSpPr>
            <p:cNvPr id="2023" name="Object 2023"/>
            <p:cNvSpPr txBox="1"/>
            <p:nvPr/>
          </p:nvSpPr>
          <p:spPr>
            <a:xfrm>
              <a:off x="14312900" y="10252566"/>
              <a:ext cx="6717385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B"/>
                  <a:ea typeface="OPPOSans-B"/>
                </a:rPr>
                <a:t>功能使用 </a:t>
              </a:r>
              <a:endParaRPr lang="zh-CN" altLang="en-US"/>
            </a:p>
          </p:txBody>
        </p:sp>
        <p:sp>
          <p:nvSpPr>
            <p:cNvPr id="2024" name="Object 2024"/>
            <p:cNvSpPr txBox="1"/>
            <p:nvPr/>
          </p:nvSpPr>
          <p:spPr>
            <a:xfrm>
              <a:off x="14312900" y="11134947"/>
              <a:ext cx="6717385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ABABAB"/>
                  </a:solidFill>
                  <a:latin typeface="OPPOSans-R"/>
                  <a:ea typeface="OPPOSans-R"/>
                </a:rPr>
                <a:t>FUNCTIONAL USE</a:t>
              </a:r>
              <a:endParaRPr lang="zh-CN" altLang="en-US"/>
            </a:p>
          </p:txBody>
        </p:sp>
      </p:grpSp>
      <p:grpSp>
        <p:nvGrpSpPr>
          <p:cNvPr id="2025" name="组合 2025"/>
          <p:cNvGrpSpPr/>
          <p:nvPr/>
        </p:nvGrpSpPr>
        <p:grpSpPr>
          <a:xfrm>
            <a:off x="3581400" y="4723407"/>
            <a:ext cx="7084765" cy="2887067"/>
            <a:chOff x="3581400" y="4723407"/>
            <a:chExt cx="7084765" cy="2887067"/>
          </a:xfrm>
        </p:grpSpPr>
        <p:sp>
          <p:nvSpPr>
            <p:cNvPr id="2026" name="Object 2026"/>
            <p:cNvSpPr txBox="1"/>
            <p:nvPr/>
          </p:nvSpPr>
          <p:spPr>
            <a:xfrm>
              <a:off x="3581400" y="4647207"/>
              <a:ext cx="7084765" cy="1511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9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目录</a:t>
              </a:r>
              <a:endParaRPr lang="zh-CN" altLang="en-US"/>
            </a:p>
          </p:txBody>
        </p:sp>
        <p:sp>
          <p:nvSpPr>
            <p:cNvPr id="2027" name="Object 2027"/>
            <p:cNvSpPr txBox="1"/>
            <p:nvPr/>
          </p:nvSpPr>
          <p:spPr>
            <a:xfrm>
              <a:off x="3675732" y="6607175"/>
              <a:ext cx="6896100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CONTENT</a:t>
              </a:r>
              <a:endParaRPr lang="zh-CN" altLang="en-US"/>
            </a:p>
          </p:txBody>
        </p:sp>
      </p:grpSp>
      <p:pic>
        <p:nvPicPr>
          <p:cNvPr id="2028" name="image 2028"/>
          <p:cNvPicPr>
            <a:picLocks noChangeAspect="1"/>
          </p:cNvPicPr>
          <p:nvPr/>
        </p:nvPicPr>
        <p:blipFill>
          <a:blip r:embed="rId2028">
                </a:blip>
          <a:srcRect/>
          <a:stretch>
            <a:fillRect/>
          </a:stretch>
        </p:blipFill>
        <p:spPr>
          <a:xfrm rot="0" flipV="0" flipH="0">
            <a:off x="6628482" y="10688208"/>
            <a:ext cx="9906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7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319616" y="2362200"/>
            <a:ext cx="5173133" cy="11313456"/>
            <a:chOff x="319616" y="2362200"/>
            <a:chExt cx="5173133" cy="11313456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302">
              <a:alphaModFix amt="30196"/>
            </a:blip>
            <a:srcRect l="48698" b="60208"/>
            <a:stretch>
              <a:fillRect/>
            </a:stretch>
          </p:blipFill>
          <p:spPr>
            <a:xfrm rot="0" flipV="0" flipH="0">
              <a:off x="319616" y="6737223"/>
              <a:ext cx="5173133" cy="6938433"/>
            </a:xfrm>
            <a:prstGeom prst="rect">
              <a:avLst/>
            </a:prstGeom>
          </p:spPr>
        </p:pic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303">
              <a:alphaModFix amt="30196"/>
            </a:blip>
            <a:srcRect l="15052" b="30903"/>
            <a:stretch>
              <a:fillRect/>
            </a:stretch>
          </p:blipFill>
          <p:spPr>
            <a:xfrm rot="0" flipV="0" flipH="0">
              <a:off x="1419888" y="2362200"/>
              <a:ext cx="3139411" cy="4405209"/>
            </a:xfrm>
            <a:prstGeom prst="rect">
              <a:avLst/>
            </a:prstGeom>
          </p:spPr>
        </p:pic>
      </p:grpSp>
      <p:sp>
        <p:nvSpPr>
          <p:cNvPr id="304" name="Object 304"/>
          <p:cNvSpPr txBox="1"/>
          <p:nvPr/>
        </p:nvSpPr>
        <p:spPr>
          <a:xfrm>
            <a:off x="1136650" y="3949573"/>
            <a:ext cx="8763000" cy="541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1100" i="0" b="0" dirty="0" smtClean="0" lang="zh-CN">
                <a:solidFill>
                  <a:srgbClr val="3D3D3D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grpSp>
        <p:nvGrpSpPr>
          <p:cNvPr id="305" name="组合 305"/>
          <p:cNvGrpSpPr/>
          <p:nvPr/>
        </p:nvGrpSpPr>
        <p:grpSpPr>
          <a:xfrm>
            <a:off x="18542000" y="1697566"/>
            <a:ext cx="4470400" cy="10032839"/>
            <a:chOff x="18542000" y="1697566"/>
            <a:chExt cx="4470400" cy="10032839"/>
          </a:xfrm>
        </p:grpSpPr>
        <p:pic>
          <p:nvPicPr>
            <p:cNvPr id="306" name="image 306"/>
            <p:cNvPicPr>
              <a:picLocks noChangeAspect="1"/>
            </p:cNvPicPr>
            <p:nvPr/>
          </p:nvPicPr>
          <p:blipFill>
            <a:blip r:embed="rId306">
              <a:alphaModFix amt="30196"/>
            </a:blip>
            <a:srcRect l="44303" b="58554"/>
            <a:stretch>
              <a:fillRect/>
            </a:stretch>
          </p:blipFill>
          <p:spPr>
            <a:xfrm rot="0" flipV="0" flipH="0">
              <a:off x="18542000" y="1697566"/>
              <a:ext cx="4470400" cy="5753100"/>
            </a:xfrm>
            <a:prstGeom prst="rect">
              <a:avLst/>
            </a:prstGeom>
          </p:spPr>
        </p:pic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07">
              <a:alphaModFix amt="30196"/>
            </a:blip>
            <a:srcRect l="36655" r="0" b="29216"/>
            <a:stretch>
              <a:fillRect/>
            </a:stretch>
          </p:blipFill>
          <p:spPr>
            <a:xfrm rot="0" flipV="0" flipH="0">
              <a:off x="20487216" y="7217672"/>
              <a:ext cx="2341033" cy="4512733"/>
            </a:xfrm>
            <a:prstGeom prst="rect">
              <a:avLst/>
            </a:prstGeom>
          </p:spPr>
        </p:pic>
      </p:grpSp>
      <p:grpSp>
        <p:nvGrpSpPr>
          <p:cNvPr id="308" name="组合 308"/>
          <p:cNvGrpSpPr/>
          <p:nvPr/>
        </p:nvGrpSpPr>
        <p:grpSpPr>
          <a:xfrm>
            <a:off x="10985500" y="4986672"/>
            <a:ext cx="6591300" cy="4462001"/>
            <a:chOff x="10985500" y="4986672"/>
            <a:chExt cx="6591300" cy="4462001"/>
          </a:xfrm>
        </p:grpSpPr>
        <p:sp>
          <p:nvSpPr>
            <p:cNvPr id="309" name="Object 309"/>
            <p:cNvSpPr txBox="1"/>
            <p:nvPr/>
          </p:nvSpPr>
          <p:spPr>
            <a:xfrm>
              <a:off x="10883900" y="4910472"/>
              <a:ext cx="6070600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915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产品介绍</a:t>
              </a:r>
              <a:endParaRPr lang="zh-CN" altLang="en-US"/>
            </a:p>
          </p:txBody>
        </p:sp>
        <p:sp>
          <p:nvSpPr>
            <p:cNvPr id="3010" name="Object 3010"/>
            <p:cNvSpPr txBox="1"/>
            <p:nvPr/>
          </p:nvSpPr>
          <p:spPr>
            <a:xfrm>
              <a:off x="10883900" y="7619873"/>
              <a:ext cx="6845300" cy="1752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833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稿定设计是一款功能强大、简单操作的在线设计软件,强大、简单、好玩、年轻是我们的关键词</a:t>
              </a:r>
              <a:endParaRPr lang="zh-CN" altLang="en-US"/>
            </a:p>
          </p:txBody>
        </p:sp>
        <p:pic>
          <p:nvPicPr>
            <p:cNvPr id="3011" name="image 3011"/>
            <p:cNvPicPr>
              <a:picLocks noChangeAspect="1"/>
            </p:cNvPicPr>
            <p:nvPr/>
          </p:nvPicPr>
          <p:blipFill>
            <a:blip r:embed="rId3011">
                </a:blip>
            <a:srcRect/>
            <a:stretch>
              <a:fillRect/>
            </a:stretch>
          </p:blipFill>
          <p:spPr>
            <a:xfrm rot="0" flipV="0" flipH="0">
              <a:off x="10985500" y="6976372"/>
              <a:ext cx="990600" cy="26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6569449" y="1103168"/>
            <a:ext cx="11245101" cy="1971279"/>
            <a:chOff x="6569449" y="1103168"/>
            <a:chExt cx="11245101" cy="1971279"/>
          </a:xfrm>
        </p:grpSpPr>
        <p:sp>
          <p:nvSpPr>
            <p:cNvPr id="402" name="Object 402"/>
            <p:cNvSpPr txBox="1"/>
            <p:nvPr/>
          </p:nvSpPr>
          <p:spPr>
            <a:xfrm>
              <a:off x="8280955" y="1026968"/>
              <a:ext cx="7822089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产品介绍</a:t>
              </a:r>
              <a:endParaRPr lang="zh-CN" altLang="en-US"/>
            </a:p>
          </p:txBody>
        </p:sp>
        <p:sp>
          <p:nvSpPr>
            <p:cNvPr id="403" name="Object 403"/>
            <p:cNvSpPr txBox="1"/>
            <p:nvPr/>
          </p:nvSpPr>
          <p:spPr>
            <a:xfrm>
              <a:off x="6569449" y="2363247"/>
              <a:ext cx="11245101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PRODUCT INTRODUCTION</a:t>
              </a:r>
              <a:endParaRPr lang="zh-CN" altLang="en-US"/>
            </a:p>
          </p:txBody>
        </p:sp>
      </p:grpSp>
      <p:grpSp>
        <p:nvGrpSpPr>
          <p:cNvPr id="404" name="组合 404"/>
          <p:cNvGrpSpPr/>
          <p:nvPr/>
        </p:nvGrpSpPr>
        <p:grpSpPr>
          <a:xfrm>
            <a:off x="17935731" y="612111"/>
            <a:ext cx="5787868" cy="9756690"/>
            <a:chOff x="17935731" y="612111"/>
            <a:chExt cx="5787868" cy="9756690"/>
          </a:xfrm>
        </p:grpSpPr>
        <p:pic>
          <p:nvPicPr>
            <p:cNvPr id="405" name="image 405"/>
            <p:cNvPicPr>
              <a:picLocks noChangeAspect="1"/>
            </p:cNvPicPr>
            <p:nvPr/>
          </p:nvPicPr>
          <p:blipFill>
            <a:blip r:embed="rId405">
              <a:alphaModFix amt="20000"/>
            </a:blip>
            <a:srcRect l="39562" b="54936"/>
            <a:stretch>
              <a:fillRect/>
            </a:stretch>
          </p:blipFill>
          <p:spPr>
            <a:xfrm rot="0" flipV="0" flipH="0">
              <a:off x="17935731" y="612111"/>
              <a:ext cx="4850917" cy="6255305"/>
            </a:xfrm>
            <a:prstGeom prst="rect">
              <a:avLst/>
            </a:prstGeom>
          </p:spPr>
        </p:pic>
        <p:pic>
          <p:nvPicPr>
            <p:cNvPr id="406" name="image 406"/>
            <p:cNvPicPr>
              <a:picLocks noChangeAspect="1"/>
            </p:cNvPicPr>
            <p:nvPr/>
          </p:nvPicPr>
          <p:blipFill>
            <a:blip r:embed="rId406">
              <a:alphaModFix amt="20000"/>
            </a:blip>
            <a:srcRect l="25173" r="0" b="34175"/>
            <a:stretch>
              <a:fillRect/>
            </a:stretch>
          </p:blipFill>
          <p:spPr>
            <a:xfrm rot="0" flipV="0" flipH="0">
              <a:off x="20967748" y="6172200"/>
              <a:ext cx="2755851" cy="4196601"/>
            </a:xfrm>
            <a:prstGeom prst="rect">
              <a:avLst/>
            </a:prstGeom>
          </p:spPr>
        </p:pic>
      </p:grpSp>
      <p:grpSp>
        <p:nvGrpSpPr>
          <p:cNvPr id="407" name="组合 407"/>
          <p:cNvGrpSpPr/>
          <p:nvPr/>
        </p:nvGrpSpPr>
        <p:grpSpPr>
          <a:xfrm>
            <a:off x="381676" y="3873500"/>
            <a:ext cx="3275923" cy="9423400"/>
            <a:chOff x="381676" y="3873500"/>
            <a:chExt cx="3275923" cy="9423400"/>
          </a:xfrm>
        </p:grpSpPr>
        <p:pic>
          <p:nvPicPr>
            <p:cNvPr id="408" name="image 408"/>
            <p:cNvPicPr>
              <a:picLocks noChangeAspect="1"/>
            </p:cNvPicPr>
            <p:nvPr/>
          </p:nvPicPr>
          <p:blipFill>
            <a:blip r:embed="rId408">
              <a:alphaModFix amt="20000"/>
            </a:blip>
            <a:srcRect l="43636" b="49934"/>
            <a:stretch>
              <a:fillRect/>
            </a:stretch>
          </p:blipFill>
          <p:spPr>
            <a:xfrm rot="0" flipV="0" flipH="0">
              <a:off x="508000" y="8458200"/>
              <a:ext cx="3149600" cy="4838700"/>
            </a:xfrm>
            <a:prstGeom prst="rect">
              <a:avLst/>
            </a:prstGeom>
          </p:spPr>
        </p:pic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09">
              <a:alphaModFix amt="20000"/>
            </a:blip>
            <a:srcRect l="21324" b="26124"/>
            <a:stretch>
              <a:fillRect/>
            </a:stretch>
          </p:blipFill>
          <p:spPr>
            <a:xfrm rot="0" flipV="0" flipH="0">
              <a:off x="381676" y="3873500"/>
              <a:ext cx="2907623" cy="4719233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5791199" y="4839883"/>
            <a:ext cx="5372100" cy="6044993"/>
            <a:chOff x="5791199" y="4839883"/>
            <a:chExt cx="5372100" cy="6044993"/>
          </a:xfrm>
        </p:grpSpPr>
        <p:sp>
          <p:nvSpPr>
            <p:cNvPr id="4011" name="Object 4011"/>
            <p:cNvSpPr txBox="1"/>
            <p:nvPr/>
          </p:nvSpPr>
          <p:spPr>
            <a:xfrm>
              <a:off x="5791199" y="6181729"/>
              <a:ext cx="5372100" cy="1092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6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海量全面</a:t>
              </a:r>
              <a:endParaRPr lang="zh-CN" altLang="en-US"/>
            </a:p>
          </p:txBody>
        </p:sp>
        <p:sp>
          <p:nvSpPr>
            <p:cNvPr id="4012" name="Object 4012"/>
            <p:cNvSpPr txBox="1"/>
            <p:nvPr/>
          </p:nvSpPr>
          <p:spPr>
            <a:xfrm>
              <a:off x="5791199" y="8941776"/>
              <a:ext cx="5372100" cy="1866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35833"/>
                </a:lnSpc>
              </a:pPr>
              <a:r>
                <a:rPr sz="301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稿定根据不同场景的需求，提供大量的PPT和视频模板，你可以随心设计模板</a:t>
              </a:r>
              <a:endParaRPr lang="zh-CN" altLang="en-US"/>
            </a:p>
          </p:txBody>
        </p:sp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4013">
                </a:blip>
            <a:srcRect/>
            <a:stretch>
              <a:fillRect/>
            </a:stretch>
          </p:blipFill>
          <p:spPr>
            <a:xfrm rot="0" flipV="0" flipH="0">
              <a:off x="7981949" y="8083559"/>
              <a:ext cx="990600" cy="2667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4014">
                </a:blip>
            <a:srcRect/>
            <a:stretch>
              <a:fillRect/>
            </a:stretch>
          </p:blipFill>
          <p:spPr>
            <a:xfrm rot="0" flipV="0" flipH="0">
              <a:off x="8020049" y="4839883"/>
              <a:ext cx="914400" cy="927100"/>
            </a:xfrm>
            <a:prstGeom prst="rect">
              <a:avLst/>
            </a:prstGeom>
          </p:spPr>
        </p:pic>
      </p:grpSp>
      <p:grpSp>
        <p:nvGrpSpPr>
          <p:cNvPr id="4015" name="组合 4015"/>
          <p:cNvGrpSpPr/>
          <p:nvPr/>
        </p:nvGrpSpPr>
        <p:grpSpPr>
          <a:xfrm>
            <a:off x="13258799" y="4611283"/>
            <a:ext cx="5372100" cy="5651293"/>
            <a:chOff x="13258799" y="4611283"/>
            <a:chExt cx="5372100" cy="5651293"/>
          </a:xfrm>
        </p:grpSpPr>
        <p:sp>
          <p:nvSpPr>
            <p:cNvPr id="4016" name="Object 4016"/>
            <p:cNvSpPr txBox="1"/>
            <p:nvPr/>
          </p:nvSpPr>
          <p:spPr>
            <a:xfrm>
              <a:off x="13258799" y="6178320"/>
              <a:ext cx="5372100" cy="1092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6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优质专业</a:t>
              </a:r>
              <a:endParaRPr lang="zh-CN" altLang="en-US"/>
            </a:p>
          </p:txBody>
        </p:sp>
        <p:sp>
          <p:nvSpPr>
            <p:cNvPr id="4017" name="Object 4017"/>
            <p:cNvSpPr txBox="1"/>
            <p:nvPr/>
          </p:nvSpPr>
          <p:spPr>
            <a:xfrm>
              <a:off x="13258799" y="8941776"/>
              <a:ext cx="53721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35833"/>
                </a:lnSpc>
              </a:pPr>
              <a:r>
                <a:rPr sz="301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经过专业设计团队打磨设计，满足各种用户群体设计需求</a:t>
              </a:r>
              <a:endParaRPr lang="zh-CN" altLang="en-US"/>
            </a:p>
          </p:txBody>
        </p:sp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4018">
                </a:blip>
            <a:srcRect/>
            <a:stretch>
              <a:fillRect/>
            </a:stretch>
          </p:blipFill>
          <p:spPr>
            <a:xfrm rot="0" flipV="0" flipH="0">
              <a:off x="15449549" y="7953121"/>
              <a:ext cx="990600" cy="266700"/>
            </a:xfrm>
            <a:prstGeom prst="rect">
              <a:avLst/>
            </a:prstGeom>
          </p:spPr>
        </p:pic>
        <p:pic>
          <p:nvPicPr>
            <p:cNvPr id="4019" name="image 4019"/>
            <p:cNvPicPr>
              <a:picLocks noChangeAspect="1"/>
            </p:cNvPicPr>
            <p:nvPr/>
          </p:nvPicPr>
          <p:blipFill>
            <a:blip r:embed="rId4019">
                </a:blip>
            <a:srcRect/>
            <a:stretch>
              <a:fillRect/>
            </a:stretch>
          </p:blipFill>
          <p:spPr>
            <a:xfrm rot="0" flipV="0" flipH="0">
              <a:off x="15392399" y="4611283"/>
              <a:ext cx="1104900" cy="1155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7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685800" y="2362200"/>
            <a:ext cx="4851399" cy="10350500"/>
            <a:chOff x="685800" y="2362200"/>
            <a:chExt cx="4851399" cy="10350500"/>
          </a:xfrm>
        </p:grpSpPr>
        <p:pic>
          <p:nvPicPr>
            <p:cNvPr id="502" name="image 502"/>
            <p:cNvPicPr>
              <a:picLocks noChangeAspect="1"/>
            </p:cNvPicPr>
            <p:nvPr/>
          </p:nvPicPr>
          <p:blipFill>
            <a:blip r:embed="rId502">
              <a:alphaModFix amt="30196"/>
            </a:blip>
            <a:srcRect l="51889" b="63219"/>
            <a:stretch>
              <a:fillRect/>
            </a:stretch>
          </p:blipFill>
          <p:spPr>
            <a:xfrm rot="0" flipV="0" flipH="0">
              <a:off x="685800" y="6299200"/>
              <a:ext cx="4851400" cy="6413500"/>
            </a:xfrm>
            <a:prstGeom prst="rect">
              <a:avLst/>
            </a:prstGeom>
          </p:spPr>
        </p:pic>
        <p:pic>
          <p:nvPicPr>
            <p:cNvPr id="503" name="image 503"/>
            <p:cNvPicPr>
              <a:picLocks noChangeAspect="1"/>
            </p:cNvPicPr>
            <p:nvPr/>
          </p:nvPicPr>
          <p:blipFill>
            <a:blip r:embed="rId503">
              <a:alphaModFix amt="30196"/>
            </a:blip>
            <a:srcRect l="28850" b="42900"/>
            <a:stretch>
              <a:fillRect/>
            </a:stretch>
          </p:blipFill>
          <p:spPr>
            <a:xfrm rot="0" flipV="0" flipH="0">
              <a:off x="1929820" y="2362200"/>
              <a:ext cx="2629479" cy="3640312"/>
            </a:xfrm>
            <a:prstGeom prst="rect">
              <a:avLst/>
            </a:prstGeom>
          </p:spPr>
        </p:pic>
      </p:grpSp>
      <p:sp>
        <p:nvSpPr>
          <p:cNvPr id="504" name="Object 504"/>
          <p:cNvSpPr txBox="1"/>
          <p:nvPr/>
        </p:nvSpPr>
        <p:spPr>
          <a:xfrm>
            <a:off x="1136650" y="2987187"/>
            <a:ext cx="8763000" cy="541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1100" i="0" b="0" dirty="0" smtClean="0" lang="zh-CN">
                <a:solidFill>
                  <a:srgbClr val="3D3D3D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pic>
        <p:nvPicPr>
          <p:cNvPr id="505" name="image 505"/>
          <p:cNvPicPr>
            <a:picLocks noChangeAspect="1"/>
          </p:cNvPicPr>
          <p:nvPr/>
        </p:nvPicPr>
        <p:blipFill>
          <a:blip r:embed="rId505">
            <a:alphaModFix amt="65882"/>
          </a:blip>
          <a:srcRect/>
          <a:stretch>
            <a:fillRect/>
          </a:stretch>
        </p:blipFill>
        <p:spPr>
          <a:xfrm rot="0" flipV="0" flipH="0">
            <a:off x="14312900" y="8661400"/>
            <a:ext cx="25400" cy="21209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06">
            <a:alphaModFix amt="65882"/>
          </a:blip>
          <a:srcRect/>
          <a:stretch>
            <a:fillRect/>
          </a:stretch>
        </p:blipFill>
        <p:spPr>
          <a:xfrm rot="0" flipV="0" flipH="0">
            <a:off x="17868900" y="8661400"/>
            <a:ext cx="25400" cy="2120900"/>
          </a:xfrm>
          <a:prstGeom prst="rect">
            <a:avLst/>
          </a:prstGeom>
        </p:spPr>
      </p:pic>
      <p:grpSp>
        <p:nvGrpSpPr>
          <p:cNvPr id="507" name="组合 507"/>
          <p:cNvGrpSpPr/>
          <p:nvPr/>
        </p:nvGrpSpPr>
        <p:grpSpPr>
          <a:xfrm>
            <a:off x="18021300" y="1612900"/>
            <a:ext cx="4991099" cy="9448799"/>
            <a:chOff x="18021300" y="1612900"/>
            <a:chExt cx="4991099" cy="9448799"/>
          </a:xfrm>
        </p:grpSpPr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508">
              <a:alphaModFix amt="30196"/>
            </a:blip>
            <a:srcRect l="41772" b="59286"/>
            <a:stretch>
              <a:fillRect/>
            </a:stretch>
          </p:blipFill>
          <p:spPr>
            <a:xfrm rot="0" flipV="0" flipH="0">
              <a:off x="18021300" y="1612900"/>
              <a:ext cx="4673600" cy="56515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<a:alphaModFix amt="30196"/>
            </a:blip>
            <a:srcRect l="42611" b="37450"/>
            <a:stretch>
              <a:fillRect/>
            </a:stretch>
          </p:blipFill>
          <p:spPr>
            <a:xfrm rot="0" flipV="0" flipH="0">
              <a:off x="20891500" y="7073900"/>
              <a:ext cx="2120900" cy="3987800"/>
            </a:xfrm>
            <a:prstGeom prst="rect">
              <a:avLst/>
            </a:prstGeom>
          </p:spPr>
        </p:pic>
      </p:grpSp>
      <p:grpSp>
        <p:nvGrpSpPr>
          <p:cNvPr id="5010" name="组合 5010"/>
          <p:cNvGrpSpPr/>
          <p:nvPr/>
        </p:nvGrpSpPr>
        <p:grpSpPr>
          <a:xfrm>
            <a:off x="10985500" y="8718827"/>
            <a:ext cx="3086100" cy="2468125"/>
            <a:chOff x="10985500" y="8718827"/>
            <a:chExt cx="3086100" cy="2468125"/>
          </a:xfrm>
        </p:grpSpPr>
        <p:sp>
          <p:nvSpPr>
            <p:cNvPr id="5011" name="Object 5011"/>
            <p:cNvSpPr txBox="1"/>
            <p:nvPr/>
          </p:nvSpPr>
          <p:spPr>
            <a:xfrm>
              <a:off x="10883900" y="8642627"/>
              <a:ext cx="33401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WEB端</a:t>
              </a:r>
              <a:endParaRPr lang="zh-CN" altLang="en-US"/>
            </a:p>
          </p:txBody>
        </p:sp>
        <p:sp>
          <p:nvSpPr>
            <p:cNvPr id="5012" name="Object 5012"/>
            <p:cNvSpPr txBox="1"/>
            <p:nvPr/>
          </p:nvSpPr>
          <p:spPr>
            <a:xfrm>
              <a:off x="10883900" y="9332753"/>
              <a:ext cx="3340100" cy="177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3D3D3D"/>
                  </a:solidFill>
                  <a:latin typeface="OPPOSans-R"/>
                  <a:ea typeface="OPPOSans-R"/>
                </a:rPr>
                <a:t>输入网址www.gaoding.com 进入web官网点击制作模板</a:t>
              </a:r>
              <a:endParaRPr lang="zh-CN" altLang="en-US"/>
            </a:p>
          </p:txBody>
        </p:sp>
      </p:grpSp>
      <p:grpSp>
        <p:nvGrpSpPr>
          <p:cNvPr id="5013" name="组合 5013"/>
          <p:cNvGrpSpPr/>
          <p:nvPr/>
        </p:nvGrpSpPr>
        <p:grpSpPr>
          <a:xfrm>
            <a:off x="14566900" y="8718827"/>
            <a:ext cx="3098799" cy="2023625"/>
            <a:chOff x="14566900" y="8718827"/>
            <a:chExt cx="3098799" cy="2023625"/>
          </a:xfrm>
        </p:grpSpPr>
        <p:sp>
          <p:nvSpPr>
            <p:cNvPr id="5014" name="Object 5014"/>
            <p:cNvSpPr txBox="1"/>
            <p:nvPr/>
          </p:nvSpPr>
          <p:spPr>
            <a:xfrm>
              <a:off x="14465300" y="8642627"/>
              <a:ext cx="335280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APP端</a:t>
              </a:r>
              <a:endParaRPr lang="zh-CN" altLang="en-US"/>
            </a:p>
          </p:txBody>
        </p:sp>
        <p:sp>
          <p:nvSpPr>
            <p:cNvPr id="5015" name="Object 5015"/>
            <p:cNvSpPr txBox="1"/>
            <p:nvPr/>
          </p:nvSpPr>
          <p:spPr>
            <a:xfrm>
              <a:off x="14478000" y="9332753"/>
              <a:ext cx="3340100" cy="1333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3D3D3D"/>
                  </a:solidFill>
                  <a:latin typeface="OPPOSans-R"/>
                  <a:ea typeface="OPPOSans-R"/>
                </a:rPr>
                <a:t>app商店搜索“稿定设计”，下载app进入制作模板</a:t>
              </a:r>
              <a:endParaRPr lang="zh-CN" altLang="en-US"/>
            </a:p>
          </p:txBody>
        </p:sp>
      </p:grpSp>
      <p:grpSp>
        <p:nvGrpSpPr>
          <p:cNvPr id="5016" name="组合 5016"/>
          <p:cNvGrpSpPr/>
          <p:nvPr/>
        </p:nvGrpSpPr>
        <p:grpSpPr>
          <a:xfrm>
            <a:off x="18110200" y="8717637"/>
            <a:ext cx="3098799" cy="2024816"/>
            <a:chOff x="18110200" y="8717637"/>
            <a:chExt cx="3098799" cy="2024816"/>
          </a:xfrm>
        </p:grpSpPr>
        <p:sp>
          <p:nvSpPr>
            <p:cNvPr id="5017" name="Object 5017"/>
            <p:cNvSpPr txBox="1"/>
            <p:nvPr/>
          </p:nvSpPr>
          <p:spPr>
            <a:xfrm>
              <a:off x="18008600" y="8641437"/>
              <a:ext cx="3308350" cy="495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小程序</a:t>
              </a:r>
              <a:endParaRPr lang="zh-CN" altLang="en-US"/>
            </a:p>
          </p:txBody>
        </p:sp>
        <p:sp>
          <p:nvSpPr>
            <p:cNvPr id="5018" name="Object 5018"/>
            <p:cNvSpPr txBox="1"/>
            <p:nvPr/>
          </p:nvSpPr>
          <p:spPr>
            <a:xfrm>
              <a:off x="18021300" y="9332753"/>
              <a:ext cx="3340100" cy="1333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3D3D3D"/>
                  </a:solidFill>
                  <a:latin typeface="OPPOSans-R"/>
                  <a:ea typeface="OPPOSans-R"/>
                </a:rPr>
                <a:t>小程序搜索“稿定设计”，进入搜索你想要的模板</a:t>
              </a:r>
              <a:endParaRPr lang="zh-CN" altLang="en-US"/>
            </a:p>
          </p:txBody>
        </p:sp>
      </p:grpSp>
      <p:grpSp>
        <p:nvGrpSpPr>
          <p:cNvPr id="5019" name="组合 5019"/>
          <p:cNvGrpSpPr/>
          <p:nvPr/>
        </p:nvGrpSpPr>
        <p:grpSpPr>
          <a:xfrm>
            <a:off x="10985500" y="4032855"/>
            <a:ext cx="9849700" cy="4043899"/>
            <a:chOff x="10985500" y="4032855"/>
            <a:chExt cx="9849700" cy="4043899"/>
          </a:xfrm>
        </p:grpSpPr>
        <p:sp>
          <p:nvSpPr>
            <p:cNvPr id="5020" name="Object 5020"/>
            <p:cNvSpPr txBox="1"/>
            <p:nvPr/>
          </p:nvSpPr>
          <p:spPr>
            <a:xfrm>
              <a:off x="10883900" y="3956655"/>
              <a:ext cx="10103695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915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产品展示</a:t>
              </a:r>
              <a:endParaRPr lang="zh-CN" altLang="en-US"/>
            </a:p>
          </p:txBody>
        </p:sp>
        <p:sp>
          <p:nvSpPr>
            <p:cNvPr id="5021" name="Object 5021"/>
            <p:cNvSpPr txBox="1"/>
            <p:nvPr/>
          </p:nvSpPr>
          <p:spPr>
            <a:xfrm>
              <a:off x="10883900" y="6628955"/>
              <a:ext cx="10103700" cy="1371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415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WAB、APP、小程序、WAP</a:t>
              </a:r>
              <a:endParaRPr lang="zh-CN" altLang="en-US" sz="4150"/>
            </a:p>
            <a:p>
              <a:pPr algn="l">
                <a:lnSpc>
                  <a:spcPct val="110000"/>
                </a:lnSpc>
              </a:pPr>
              <a:r>
                <a:rPr sz="415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随时随地开启创作旅程</a:t>
              </a:r>
              <a:endParaRPr lang="zh-CN" altLang="en-US"/>
            </a:p>
          </p:txBody>
        </p:sp>
        <p:pic>
          <p:nvPicPr>
            <p:cNvPr id="5022" name="image 5022"/>
            <p:cNvPicPr>
              <a:picLocks noChangeAspect="1"/>
            </p:cNvPicPr>
            <p:nvPr/>
          </p:nvPicPr>
          <p:blipFill>
            <a:blip r:embed="rId5022">
                </a:blip>
            <a:srcRect/>
            <a:stretch>
              <a:fillRect/>
            </a:stretch>
          </p:blipFill>
          <p:spPr>
            <a:xfrm rot="0" flipV="0" flipH="0">
              <a:off x="10985500" y="6004005"/>
              <a:ext cx="990600" cy="26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601"/>
          <p:cNvGrpSpPr/>
          <p:nvPr/>
        </p:nvGrpSpPr>
        <p:grpSpPr>
          <a:xfrm>
            <a:off x="18865850" y="1093135"/>
            <a:ext cx="4857749" cy="8806473"/>
            <a:chOff x="18865850" y="1093135"/>
            <a:chExt cx="4857749" cy="8806473"/>
          </a:xfrm>
        </p:grpSpPr>
        <p:pic>
          <p:nvPicPr>
            <p:cNvPr id="602" name="image 602"/>
            <p:cNvPicPr>
              <a:picLocks noChangeAspect="1"/>
            </p:cNvPicPr>
            <p:nvPr/>
          </p:nvPicPr>
          <p:blipFill>
            <a:blip r:embed="rId602">
              <a:alphaModFix amt="20000"/>
            </a:blip>
            <a:srcRect l="43037" b="56358"/>
            <a:stretch>
              <a:fillRect/>
            </a:stretch>
          </p:blipFill>
          <p:spPr>
            <a:xfrm rot="0" flipV="0" flipH="0">
              <a:off x="18865850" y="1093135"/>
              <a:ext cx="4572000" cy="6057900"/>
            </a:xfrm>
            <a:prstGeom prst="rect">
              <a:avLst/>
            </a:prstGeom>
          </p:spPr>
        </p:pic>
        <p:pic>
          <p:nvPicPr>
            <p:cNvPr id="603" name="image 603"/>
            <p:cNvPicPr>
              <a:picLocks noChangeAspect="1"/>
            </p:cNvPicPr>
            <p:nvPr/>
          </p:nvPicPr>
          <p:blipFill>
            <a:blip r:embed="rId603">
              <a:alphaModFix amt="20000"/>
            </a:blip>
            <a:srcRect l="30344" b="39840"/>
            <a:stretch>
              <a:fillRect/>
            </a:stretch>
          </p:blipFill>
          <p:spPr>
            <a:xfrm rot="0" flipV="0" flipH="0">
              <a:off x="21158200" y="6064208"/>
              <a:ext cx="2565400" cy="3835400"/>
            </a:xfrm>
            <a:prstGeom prst="rect">
              <a:avLst/>
            </a:prstGeom>
          </p:spPr>
        </p:pic>
      </p:grpSp>
      <p:grpSp>
        <p:nvGrpSpPr>
          <p:cNvPr id="604" name="组合 604"/>
          <p:cNvGrpSpPr/>
          <p:nvPr/>
        </p:nvGrpSpPr>
        <p:grpSpPr>
          <a:xfrm>
            <a:off x="11013628" y="1828800"/>
            <a:ext cx="9808021" cy="1971279"/>
            <a:chOff x="11013628" y="1828800"/>
            <a:chExt cx="9808021" cy="1971279"/>
          </a:xfrm>
        </p:grpSpPr>
        <p:sp>
          <p:nvSpPr>
            <p:cNvPr id="605" name="Object 605"/>
            <p:cNvSpPr txBox="1"/>
            <p:nvPr/>
          </p:nvSpPr>
          <p:spPr>
            <a:xfrm>
              <a:off x="12300914" y="1752600"/>
              <a:ext cx="7233450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产品介绍</a:t>
              </a:r>
              <a:endParaRPr lang="zh-CN" altLang="en-US"/>
            </a:p>
          </p:txBody>
        </p:sp>
        <p:sp>
          <p:nvSpPr>
            <p:cNvPr id="606" name="Object 606"/>
            <p:cNvSpPr txBox="1"/>
            <p:nvPr/>
          </p:nvSpPr>
          <p:spPr>
            <a:xfrm>
              <a:off x="11013628" y="3088879"/>
              <a:ext cx="9808021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PRODUCT INTRODUCTION</a:t>
              </a:r>
              <a:endParaRPr lang="zh-CN" altLang="en-US"/>
            </a:p>
          </p:txBody>
        </p:sp>
      </p:grpSp>
      <p:grpSp>
        <p:nvGrpSpPr>
          <p:cNvPr id="607" name="组合 607"/>
          <p:cNvGrpSpPr/>
          <p:nvPr/>
        </p:nvGrpSpPr>
        <p:grpSpPr>
          <a:xfrm>
            <a:off x="-3304221" y="1828800"/>
            <a:ext cx="12623800" cy="10058400"/>
            <a:chOff x="-3304221" y="1828800"/>
            <a:chExt cx="12623800" cy="100584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08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-383221" y="3873500"/>
              <a:ext cx="3695700" cy="63881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-1627821" y="3238500"/>
              <a:ext cx="9220200" cy="5689600"/>
            </a:xfrm>
            <a:prstGeom prst="rect">
              <a:avLst/>
            </a:prstGeom>
          </p:spPr>
        </p:pic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-1361121" y="1828800"/>
              <a:ext cx="10058400" cy="10058400"/>
            </a:xfrm>
            <a:prstGeom prst="rect">
              <a:avLst/>
            </a:prstGeom>
          </p:spPr>
        </p:pic>
        <p:grpSp>
          <p:nvGrpSpPr>
            <p:cNvPr id="6011" name="组合 6011"/>
            <p:cNvGrpSpPr/>
            <p:nvPr/>
          </p:nvGrpSpPr>
          <p:grpSpPr>
            <a:xfrm>
              <a:off x="-3304221" y="2870200"/>
              <a:ext cx="12623800" cy="7975600"/>
              <a:chOff x="-3304221" y="2870200"/>
              <a:chExt cx="12623800" cy="7975600"/>
            </a:xfrm>
          </p:grpSpPr>
          <p:pic>
            <p:nvPicPr>
              <p:cNvPr id="6012" name="image 6012"/>
              <p:cNvPicPr>
                <a:picLocks noChangeAspect="1"/>
              </p:cNvPicPr>
              <p:nvPr/>
            </p:nvPicPr>
            <p:blipFill>
              <a:blip r:embed="rId6012">
                </a:blip>
              <a:srcRect/>
              <a:stretch>
                <a:fillRect/>
              </a:stretch>
            </p:blipFill>
            <p:spPr>
              <a:xfrm rot="0" flipV="0" flipH="0">
                <a:off x="-3304221" y="2870200"/>
                <a:ext cx="12623800" cy="7975600"/>
              </a:xfrm>
              <a:prstGeom prst="rect">
                <a:avLst/>
              </a:prstGeom>
            </p:spPr>
          </p:pic>
          <p:pic>
            <p:nvPicPr>
              <p:cNvPr id="6013" name="image 6013"/>
              <p:cNvPicPr>
                <a:picLocks noChangeAspect="1"/>
              </p:cNvPicPr>
              <p:nvPr/>
            </p:nvPicPr>
            <p:blipFill>
              <a:blip r:embed="rId6013">
                </a:blip>
              <a:srcRect/>
              <a:stretch>
                <a:fillRect/>
              </a:stretch>
            </p:blipFill>
            <p:spPr>
              <a:xfrm rot="0" flipV="0" flipH="0">
                <a:off x="-1970721" y="3263900"/>
                <a:ext cx="9563100" cy="5651500"/>
              </a:xfrm>
              <a:prstGeom prst="rect">
                <a:avLst/>
              </a:prstGeom>
            </p:spPr>
          </p:pic>
        </p:grpSp>
      </p:grpSp>
      <p:grpSp>
        <p:nvGrpSpPr>
          <p:cNvPr id="6014" name="组合 6014"/>
          <p:cNvGrpSpPr/>
          <p:nvPr/>
        </p:nvGrpSpPr>
        <p:grpSpPr>
          <a:xfrm>
            <a:off x="16586200" y="5409379"/>
            <a:ext cx="4978400" cy="3951497"/>
            <a:chOff x="16586200" y="5409379"/>
            <a:chExt cx="4978400" cy="3951497"/>
          </a:xfrm>
        </p:grpSpPr>
        <p:sp>
          <p:nvSpPr>
            <p:cNvPr id="6015" name="Object 6015"/>
            <p:cNvSpPr txBox="1"/>
            <p:nvPr/>
          </p:nvSpPr>
          <p:spPr>
            <a:xfrm>
              <a:off x="16586200" y="5333179"/>
              <a:ext cx="4978400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移动端</a:t>
              </a:r>
              <a:endParaRPr lang="zh-CN" altLang="en-US"/>
            </a:p>
          </p:txBody>
        </p:sp>
        <p:sp>
          <p:nvSpPr>
            <p:cNvPr id="6016" name="Object 6016"/>
            <p:cNvSpPr txBox="1"/>
            <p:nvPr/>
          </p:nvSpPr>
          <p:spPr>
            <a:xfrm>
              <a:off x="16586200" y="8040076"/>
              <a:ext cx="4978400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35833"/>
                </a:lnSpc>
              </a:pPr>
              <a:r>
                <a:rPr sz="301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手机移动端也能轻松做设计畅快使用，快速设计</a:t>
              </a:r>
              <a:endParaRPr lang="zh-CN" altLang="en-US"/>
            </a:p>
          </p:txBody>
        </p:sp>
        <p:pic>
          <p:nvPicPr>
            <p:cNvPr id="6017" name="image 6017"/>
            <p:cNvPicPr>
              <a:picLocks noChangeAspect="1"/>
            </p:cNvPicPr>
            <p:nvPr/>
          </p:nvPicPr>
          <p:blipFill>
            <a:blip r:embed="rId6017">
                </a:blip>
            <a:srcRect/>
            <a:stretch>
              <a:fillRect/>
            </a:stretch>
          </p:blipFill>
          <p:spPr>
            <a:xfrm rot="0" flipV="0" flipH="0">
              <a:off x="18580100" y="7105728"/>
              <a:ext cx="990600" cy="266700"/>
            </a:xfrm>
            <a:prstGeom prst="rect">
              <a:avLst/>
            </a:prstGeom>
          </p:spPr>
        </p:pic>
      </p:grpSp>
      <p:grpSp>
        <p:nvGrpSpPr>
          <p:cNvPr id="6018" name="组合 6018"/>
          <p:cNvGrpSpPr/>
          <p:nvPr/>
        </p:nvGrpSpPr>
        <p:grpSpPr>
          <a:xfrm>
            <a:off x="10731498" y="5436493"/>
            <a:ext cx="4978400" cy="5168982"/>
            <a:chOff x="10731498" y="5436493"/>
            <a:chExt cx="4978400" cy="5168982"/>
          </a:xfrm>
        </p:grpSpPr>
        <p:sp>
          <p:nvSpPr>
            <p:cNvPr id="6019" name="Object 6019"/>
            <p:cNvSpPr txBox="1"/>
            <p:nvPr/>
          </p:nvSpPr>
          <p:spPr>
            <a:xfrm>
              <a:off x="10822756" y="8040076"/>
              <a:ext cx="4795885" cy="248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35833"/>
                </a:lnSpc>
              </a:pPr>
              <a:r>
                <a:rPr sz="301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稿定设计Web端可以快速在网站编辑模板，直接设计产出内容。满足不同场景下使用需求</a:t>
              </a:r>
              <a:endParaRPr lang="zh-CN" altLang="en-US"/>
            </a:p>
          </p:txBody>
        </p:sp>
        <p:sp>
          <p:nvSpPr>
            <p:cNvPr id="6020" name="Object 6020"/>
            <p:cNvSpPr txBox="1"/>
            <p:nvPr/>
          </p:nvSpPr>
          <p:spPr>
            <a:xfrm>
              <a:off x="10731498" y="5360293"/>
              <a:ext cx="4978400" cy="927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Web端</a:t>
              </a:r>
              <a:endParaRPr lang="zh-CN" altLang="en-US"/>
            </a:p>
          </p:txBody>
        </p:sp>
        <p:pic>
          <p:nvPicPr>
            <p:cNvPr id="6021" name="image 6021"/>
            <p:cNvPicPr>
              <a:picLocks noChangeAspect="1"/>
            </p:cNvPicPr>
            <p:nvPr/>
          </p:nvPicPr>
          <p:blipFill>
            <a:blip r:embed="rId6021">
                </a:blip>
            <a:srcRect/>
            <a:stretch>
              <a:fillRect/>
            </a:stretch>
          </p:blipFill>
          <p:spPr>
            <a:xfrm rot="0" flipV="0" flipH="0">
              <a:off x="12725398" y="7105728"/>
              <a:ext cx="990600" cy="26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7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438150" y="2362200"/>
            <a:ext cx="5054600" cy="11010900"/>
            <a:chOff x="438150" y="2362200"/>
            <a:chExt cx="5054600" cy="11010900"/>
          </a:xfrm>
        </p:grpSpPr>
        <p:pic>
          <p:nvPicPr>
            <p:cNvPr id="702" name="image 702"/>
            <p:cNvPicPr>
              <a:picLocks noChangeAspect="1"/>
            </p:cNvPicPr>
            <p:nvPr/>
          </p:nvPicPr>
          <p:blipFill>
            <a:blip r:embed="rId702">
              <a:alphaModFix amt="30196"/>
            </a:blip>
            <a:srcRect l="49874" b="59723"/>
            <a:stretch>
              <a:fillRect/>
            </a:stretch>
          </p:blipFill>
          <p:spPr>
            <a:xfrm rot="0" flipV="0" flipH="0">
              <a:off x="438150" y="6350000"/>
              <a:ext cx="5054600" cy="7023100"/>
            </a:xfrm>
            <a:prstGeom prst="rect">
              <a:avLst/>
            </a:prstGeom>
          </p:spPr>
        </p:pic>
        <p:pic>
          <p:nvPicPr>
            <p:cNvPr id="703" name="image 703"/>
            <p:cNvPicPr>
              <a:picLocks noChangeAspect="1"/>
            </p:cNvPicPr>
            <p:nvPr/>
          </p:nvPicPr>
          <p:blipFill>
            <a:blip r:embed="rId703">
              <a:alphaModFix amt="30196"/>
            </a:blip>
            <a:srcRect l="35738" b="43027"/>
            <a:stretch>
              <a:fillRect/>
            </a:stretch>
          </p:blipFill>
          <p:spPr>
            <a:xfrm rot="0" flipV="0" flipH="0">
              <a:off x="2184400" y="2362200"/>
              <a:ext cx="2374900" cy="3632200"/>
            </a:xfrm>
            <a:prstGeom prst="rect">
              <a:avLst/>
            </a:prstGeom>
          </p:spPr>
        </p:pic>
      </p:grpSp>
      <p:sp>
        <p:nvSpPr>
          <p:cNvPr id="704" name="Object 704"/>
          <p:cNvSpPr txBox="1"/>
          <p:nvPr/>
        </p:nvSpPr>
        <p:spPr>
          <a:xfrm>
            <a:off x="1136650" y="4102100"/>
            <a:ext cx="8763000" cy="5422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1150" i="0" b="0" dirty="0" smtClean="0" lang="zh-CN">
                <a:solidFill>
                  <a:srgbClr val="3D3D3D"/>
                </a:solidFill>
                <a:latin typeface="OPPOSans-R"/>
                <a:ea typeface="OPPOSans-R"/>
              </a:rPr>
              <a:t>03</a:t>
            </a:r>
            <a:endParaRPr lang="zh-CN" altLang="en-US"/>
          </a:p>
        </p:txBody>
      </p:sp>
      <p:grpSp>
        <p:nvGrpSpPr>
          <p:cNvPr id="705" name="组合 705"/>
          <p:cNvGrpSpPr/>
          <p:nvPr/>
        </p:nvGrpSpPr>
        <p:grpSpPr>
          <a:xfrm>
            <a:off x="17716500" y="1612900"/>
            <a:ext cx="5295899" cy="10363200"/>
            <a:chOff x="17716500" y="1612900"/>
            <a:chExt cx="5295899" cy="10363200"/>
          </a:xfrm>
        </p:grpSpPr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<a:alphaModFix amt="30196"/>
            </a:blip>
            <a:srcRect l="37974" b="53064"/>
            <a:stretch>
              <a:fillRect/>
            </a:stretch>
          </p:blipFill>
          <p:spPr>
            <a:xfrm rot="0" flipV="0" flipH="0">
              <a:off x="17716500" y="1612900"/>
              <a:ext cx="4978400" cy="6515100"/>
            </a:xfrm>
            <a:prstGeom prst="rect">
              <a:avLst/>
            </a:prstGeom>
          </p:spPr>
        </p:pic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<a:alphaModFix amt="30196"/>
            </a:blip>
            <a:srcRect l="31615" b="23107"/>
            <a:stretch>
              <a:fillRect/>
            </a:stretch>
          </p:blipFill>
          <p:spPr>
            <a:xfrm rot="0" flipV="0" flipH="0">
              <a:off x="20485100" y="7073900"/>
              <a:ext cx="2527300" cy="4902200"/>
            </a:xfrm>
            <a:prstGeom prst="rect">
              <a:avLst/>
            </a:prstGeom>
          </p:spPr>
        </p:pic>
      </p:grpSp>
      <p:grpSp>
        <p:nvGrpSpPr>
          <p:cNvPr id="708" name="组合 708"/>
          <p:cNvGrpSpPr/>
          <p:nvPr/>
        </p:nvGrpSpPr>
        <p:grpSpPr>
          <a:xfrm>
            <a:off x="10985499" y="4986672"/>
            <a:ext cx="10011946" cy="4119101"/>
            <a:chOff x="10985499" y="4986672"/>
            <a:chExt cx="10011946" cy="4119101"/>
          </a:xfrm>
        </p:grpSpPr>
        <p:sp>
          <p:nvSpPr>
            <p:cNvPr id="709" name="Object 709"/>
            <p:cNvSpPr txBox="1"/>
            <p:nvPr/>
          </p:nvSpPr>
          <p:spPr>
            <a:xfrm>
              <a:off x="10883899" y="4910472"/>
              <a:ext cx="10265946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915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功能介绍</a:t>
              </a:r>
              <a:endParaRPr lang="zh-CN" altLang="en-US"/>
            </a:p>
          </p:txBody>
        </p:sp>
        <p:sp>
          <p:nvSpPr>
            <p:cNvPr id="7010" name="Object 7010"/>
            <p:cNvSpPr txBox="1"/>
            <p:nvPr/>
          </p:nvSpPr>
          <p:spPr>
            <a:xfrm>
              <a:off x="10883899" y="7861173"/>
              <a:ext cx="68453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833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 一键抠图、一键拼图等强大功能</a:t>
              </a:r>
              <a:endParaRPr lang="zh-CN" altLang="en-US" sz="2990"/>
            </a:p>
            <a:p>
              <a:pPr algn="l">
                <a:lnSpc>
                  <a:spcPct val="130833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等你解锁</a:t>
              </a:r>
              <a:endParaRPr lang="zh-CN" altLang="en-US"/>
            </a:p>
          </p:txBody>
        </p:sp>
        <p:pic>
          <p:nvPicPr>
            <p:cNvPr id="7011" name="image 7011"/>
            <p:cNvPicPr>
              <a:picLocks noChangeAspect="1"/>
            </p:cNvPicPr>
            <p:nvPr/>
          </p:nvPicPr>
          <p:blipFill>
            <a:blip r:embed="rId7011">
                </a:blip>
            <a:srcRect/>
            <a:stretch>
              <a:fillRect/>
            </a:stretch>
          </p:blipFill>
          <p:spPr>
            <a:xfrm rot="0" flipV="0" flipH="0">
              <a:off x="10985499" y="7097022"/>
              <a:ext cx="990600" cy="26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17893004" y="1168400"/>
            <a:ext cx="5830595" cy="9499600"/>
            <a:chOff x="17893004" y="1168400"/>
            <a:chExt cx="5830595" cy="9499600"/>
          </a:xfrm>
        </p:grpSpPr>
        <p:pic>
          <p:nvPicPr>
            <p:cNvPr id="802" name="image 802"/>
            <p:cNvPicPr>
              <a:picLocks noChangeAspect="1"/>
            </p:cNvPicPr>
            <p:nvPr/>
          </p:nvPicPr>
          <p:blipFill>
            <a:blip r:embed="rId802">
              <a:alphaModFix amt="20000"/>
            </a:blip>
            <a:srcRect l="35443" b="45745"/>
            <a:stretch>
              <a:fillRect/>
            </a:stretch>
          </p:blipFill>
          <p:spPr>
            <a:xfrm rot="0" flipV="0" flipH="0">
              <a:off x="17893004" y="1168400"/>
              <a:ext cx="5181600" cy="7531100"/>
            </a:xfrm>
            <a:prstGeom prst="rect">
              <a:avLst/>
            </a:prstGeom>
          </p:spPr>
        </p:pic>
        <p:pic>
          <p:nvPicPr>
            <p:cNvPr id="803" name="image 803"/>
            <p:cNvPicPr>
              <a:picLocks noChangeAspect="1"/>
            </p:cNvPicPr>
            <p:nvPr/>
          </p:nvPicPr>
          <p:blipFill>
            <a:blip r:embed="rId803">
              <a:alphaModFix amt="20000"/>
            </a:blip>
            <a:srcRect l="28965" b="29482"/>
            <a:stretch>
              <a:fillRect/>
            </a:stretch>
          </p:blipFill>
          <p:spPr>
            <a:xfrm rot="0" flipV="0" flipH="0">
              <a:off x="21107400" y="6172200"/>
              <a:ext cx="2616200" cy="4495800"/>
            </a:xfrm>
            <a:prstGeom prst="rect">
              <a:avLst/>
            </a:prstGeom>
          </p:spPr>
        </p:pic>
      </p:grpSp>
      <p:grpSp>
        <p:nvGrpSpPr>
          <p:cNvPr id="804" name="组合 804"/>
          <p:cNvGrpSpPr/>
          <p:nvPr/>
        </p:nvGrpSpPr>
        <p:grpSpPr>
          <a:xfrm>
            <a:off x="6490995" y="1192410"/>
            <a:ext cx="11402009" cy="1971279"/>
            <a:chOff x="6490995" y="1192410"/>
            <a:chExt cx="11402009" cy="1971279"/>
          </a:xfrm>
        </p:grpSpPr>
        <p:sp>
          <p:nvSpPr>
            <p:cNvPr id="805" name="Object 805"/>
            <p:cNvSpPr txBox="1"/>
            <p:nvPr/>
          </p:nvSpPr>
          <p:spPr>
            <a:xfrm>
              <a:off x="8211419" y="1116210"/>
              <a:ext cx="7961161" cy="1257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5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功能介绍</a:t>
              </a:r>
              <a:endParaRPr lang="zh-CN" altLang="en-US"/>
            </a:p>
          </p:txBody>
        </p:sp>
        <p:sp>
          <p:nvSpPr>
            <p:cNvPr id="806" name="Object 806"/>
            <p:cNvSpPr txBox="1"/>
            <p:nvPr/>
          </p:nvSpPr>
          <p:spPr>
            <a:xfrm>
              <a:off x="6490995" y="2452489"/>
              <a:ext cx="11402009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858585"/>
                  </a:solidFill>
                  <a:latin typeface="OPPOSans-R"/>
                  <a:ea typeface="OPPOSans-R"/>
                </a:rPr>
                <a:t>FUNCTION INTRODUCTION</a:t>
              </a:r>
              <a:endParaRPr lang="zh-CN" altLang="en-US"/>
            </a:p>
          </p:txBody>
        </p:sp>
      </p:grpSp>
      <p:grpSp>
        <p:nvGrpSpPr>
          <p:cNvPr id="807" name="组合 807"/>
          <p:cNvGrpSpPr/>
          <p:nvPr/>
        </p:nvGrpSpPr>
        <p:grpSpPr>
          <a:xfrm>
            <a:off x="254000" y="3873500"/>
            <a:ext cx="3403600" cy="9474200"/>
            <a:chOff x="254000" y="3873500"/>
            <a:chExt cx="3403600" cy="9474200"/>
          </a:xfrm>
        </p:grpSpPr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808">
              <a:alphaModFix amt="20000"/>
            </a:blip>
            <a:srcRect l="39090" b="49408"/>
            <a:stretch>
              <a:fillRect/>
            </a:stretch>
          </p:blipFill>
          <p:spPr>
            <a:xfrm rot="0" flipV="0" flipH="0">
              <a:off x="254000" y="8458200"/>
              <a:ext cx="3403600" cy="4889500"/>
            </a:xfrm>
            <a:prstGeom prst="rect">
              <a:avLst/>
            </a:prstGeom>
          </p:spPr>
        </p:pic>
        <p:pic>
          <p:nvPicPr>
            <p:cNvPr id="809" name="image 809"/>
            <p:cNvPicPr>
              <a:picLocks noChangeAspect="1"/>
            </p:cNvPicPr>
            <p:nvPr/>
          </p:nvPicPr>
          <p:blipFill>
            <a:blip r:embed="rId809">
              <a:alphaModFix amt="20000"/>
            </a:blip>
            <a:srcRect l="34364" b="35785"/>
            <a:stretch>
              <a:fillRect/>
            </a:stretch>
          </p:blipFill>
          <p:spPr>
            <a:xfrm rot="0" flipV="0" flipH="0">
              <a:off x="863600" y="3873500"/>
              <a:ext cx="2425700" cy="4102100"/>
            </a:xfrm>
            <a:prstGeom prst="rect">
              <a:avLst/>
            </a:prstGeom>
          </p:spPr>
        </p:pic>
      </p:grpSp>
      <p:grpSp>
        <p:nvGrpSpPr>
          <p:cNvPr id="8010" name="组合 8010"/>
          <p:cNvGrpSpPr/>
          <p:nvPr/>
        </p:nvGrpSpPr>
        <p:grpSpPr>
          <a:xfrm>
            <a:off x="10005669" y="8420100"/>
            <a:ext cx="4406902" cy="3046253"/>
            <a:chOff x="10005669" y="8420100"/>
            <a:chExt cx="4406902" cy="3046253"/>
          </a:xfrm>
        </p:grpSpPr>
        <p:pic>
          <p:nvPicPr>
            <p:cNvPr id="8011" name="image 8011"/>
            <p:cNvPicPr>
              <a:picLocks noChangeAspect="1"/>
            </p:cNvPicPr>
            <p:nvPr/>
          </p:nvPicPr>
          <p:blipFill>
            <a:blip r:embed="rId8011">
                </a:blip>
            <a:srcRect/>
            <a:stretch>
              <a:fillRect/>
            </a:stretch>
          </p:blipFill>
          <p:spPr>
            <a:xfrm rot="0" flipV="0" flipH="0">
              <a:off x="11544300" y="8420100"/>
              <a:ext cx="774700" cy="774700"/>
            </a:xfrm>
            <a:prstGeom prst="rect">
              <a:avLst/>
            </a:prstGeom>
          </p:spPr>
        </p:pic>
        <p:sp>
          <p:nvSpPr>
            <p:cNvPr id="8012" name="Object 8012"/>
            <p:cNvSpPr txBox="1"/>
            <p:nvPr/>
          </p:nvSpPr>
          <p:spPr>
            <a:xfrm>
              <a:off x="10005669" y="9333897"/>
              <a:ext cx="44069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智能</a:t>
              </a:r>
              <a:endParaRPr lang="zh-CN" altLang="en-US"/>
            </a:p>
          </p:txBody>
        </p:sp>
        <p:sp>
          <p:nvSpPr>
            <p:cNvPr id="8013" name="Object 8013"/>
            <p:cNvSpPr txBox="1"/>
            <p:nvPr/>
          </p:nvSpPr>
          <p:spPr>
            <a:xfrm>
              <a:off x="10005672" y="10501153"/>
              <a:ext cx="4406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智能化设计，科学替换模板文字，图片，做出自己的设计</a:t>
              </a:r>
              <a:endParaRPr lang="zh-CN" altLang="en-US"/>
            </a:p>
          </p:txBody>
        </p:sp>
        <p:pic>
          <p:nvPicPr>
            <p:cNvPr id="8014" name="image 8014"/>
            <p:cNvPicPr>
              <a:picLocks noChangeAspect="1"/>
            </p:cNvPicPr>
            <p:nvPr/>
          </p:nvPicPr>
          <p:blipFill>
            <a:blip r:embed="rId8014">
                </a:blip>
            <a:srcRect/>
            <a:stretch>
              <a:fillRect/>
            </a:stretch>
          </p:blipFill>
          <p:spPr>
            <a:xfrm rot="0" flipV="0" flipH="0">
              <a:off x="11690350" y="8464550"/>
              <a:ext cx="850900" cy="825500"/>
            </a:xfrm>
            <a:prstGeom prst="rect">
              <a:avLst/>
            </a:prstGeom>
          </p:spPr>
        </p:pic>
      </p:grpSp>
      <p:grpSp>
        <p:nvGrpSpPr>
          <p:cNvPr id="8015" name="组合 8015"/>
          <p:cNvGrpSpPr/>
          <p:nvPr/>
        </p:nvGrpSpPr>
        <p:grpSpPr>
          <a:xfrm>
            <a:off x="12748869" y="4356100"/>
            <a:ext cx="4406902" cy="3046253"/>
            <a:chOff x="12748869" y="4356100"/>
            <a:chExt cx="4406902" cy="3046253"/>
          </a:xfrm>
        </p:grpSpPr>
        <p:pic>
          <p:nvPicPr>
            <p:cNvPr id="8016" name="image 8016"/>
            <p:cNvPicPr>
              <a:picLocks noChangeAspect="1"/>
            </p:cNvPicPr>
            <p:nvPr/>
          </p:nvPicPr>
          <p:blipFill>
            <a:blip r:embed="rId8016">
                </a:blip>
            <a:srcRect/>
            <a:stretch>
              <a:fillRect/>
            </a:stretch>
          </p:blipFill>
          <p:spPr>
            <a:xfrm rot="0" flipV="0" flipH="0">
              <a:off x="14452600" y="4356100"/>
              <a:ext cx="774700" cy="774700"/>
            </a:xfrm>
            <a:prstGeom prst="rect">
              <a:avLst/>
            </a:prstGeom>
          </p:spPr>
        </p:pic>
        <p:sp>
          <p:nvSpPr>
            <p:cNvPr id="8017" name="Object 8017"/>
            <p:cNvSpPr txBox="1"/>
            <p:nvPr/>
          </p:nvSpPr>
          <p:spPr>
            <a:xfrm>
              <a:off x="12748869" y="5351041"/>
              <a:ext cx="44069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多元</a:t>
              </a:r>
              <a:endParaRPr lang="zh-CN" altLang="en-US"/>
            </a:p>
          </p:txBody>
        </p:sp>
        <p:sp>
          <p:nvSpPr>
            <p:cNvPr id="8018" name="Object 8018"/>
            <p:cNvSpPr txBox="1"/>
            <p:nvPr/>
          </p:nvSpPr>
          <p:spPr>
            <a:xfrm>
              <a:off x="12748872" y="6437153"/>
              <a:ext cx="4406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多种潮流风格海报</a:t>
              </a:r>
              <a:endParaRPr lang="zh-CN" altLang="en-US" sz="2500"/>
            </a:p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紧跟流行趋势</a:t>
              </a:r>
              <a:endParaRPr lang="zh-CN" altLang="en-US"/>
            </a:p>
          </p:txBody>
        </p:sp>
        <p:pic>
          <p:nvPicPr>
            <p:cNvPr id="8019" name="image 8019"/>
            <p:cNvPicPr>
              <a:picLocks noChangeAspect="1"/>
            </p:cNvPicPr>
            <p:nvPr/>
          </p:nvPicPr>
          <p:blipFill>
            <a:blip r:embed="rId8019">
                </a:blip>
            <a:srcRect/>
            <a:stretch>
              <a:fillRect/>
            </a:stretch>
          </p:blipFill>
          <p:spPr>
            <a:xfrm rot="0" flipV="0" flipH="0">
              <a:off x="14497050" y="4425950"/>
              <a:ext cx="850900" cy="825500"/>
            </a:xfrm>
            <a:prstGeom prst="rect">
              <a:avLst/>
            </a:prstGeom>
          </p:spPr>
        </p:pic>
      </p:grpSp>
      <p:grpSp>
        <p:nvGrpSpPr>
          <p:cNvPr id="8020" name="组合 8020"/>
          <p:cNvGrpSpPr/>
          <p:nvPr/>
        </p:nvGrpSpPr>
        <p:grpSpPr>
          <a:xfrm>
            <a:off x="15676219" y="8420100"/>
            <a:ext cx="4406912" cy="3046253"/>
            <a:chOff x="15676219" y="8420100"/>
            <a:chExt cx="4406912" cy="3046253"/>
          </a:xfrm>
        </p:grpSpPr>
        <p:pic>
          <p:nvPicPr>
            <p:cNvPr id="8021" name="image 8021"/>
            <p:cNvPicPr>
              <a:picLocks noChangeAspect="1"/>
            </p:cNvPicPr>
            <p:nvPr/>
          </p:nvPicPr>
          <p:blipFill>
            <a:blip r:embed="rId8021">
                </a:blip>
            <a:srcRect/>
            <a:stretch>
              <a:fillRect/>
            </a:stretch>
          </p:blipFill>
          <p:spPr>
            <a:xfrm rot="0" flipV="0" flipH="0">
              <a:off x="17208500" y="8420100"/>
              <a:ext cx="774700" cy="774700"/>
            </a:xfrm>
            <a:prstGeom prst="rect">
              <a:avLst/>
            </a:prstGeom>
          </p:spPr>
        </p:pic>
        <p:sp>
          <p:nvSpPr>
            <p:cNvPr id="8022" name="Object 8022"/>
            <p:cNvSpPr txBox="1"/>
            <p:nvPr/>
          </p:nvSpPr>
          <p:spPr>
            <a:xfrm>
              <a:off x="15676219" y="9317807"/>
              <a:ext cx="4406912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高效</a:t>
              </a:r>
              <a:endParaRPr lang="zh-CN" altLang="en-US"/>
            </a:p>
          </p:txBody>
        </p:sp>
        <p:sp>
          <p:nvSpPr>
            <p:cNvPr id="8023" name="Object 8023"/>
            <p:cNvSpPr txBox="1"/>
            <p:nvPr/>
          </p:nvSpPr>
          <p:spPr>
            <a:xfrm>
              <a:off x="15676222" y="10501153"/>
              <a:ext cx="4406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让设计更简单</a:t>
              </a:r>
              <a:endParaRPr lang="zh-CN" altLang="en-US" sz="2500"/>
            </a:p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快速高效完成任务</a:t>
              </a:r>
              <a:endParaRPr lang="zh-CN" altLang="en-US"/>
            </a:p>
          </p:txBody>
        </p:sp>
        <p:pic>
          <p:nvPicPr>
            <p:cNvPr id="8024" name="image 8024"/>
            <p:cNvPicPr>
              <a:picLocks noChangeAspect="1"/>
            </p:cNvPicPr>
            <p:nvPr/>
          </p:nvPicPr>
          <p:blipFill>
            <a:blip r:embed="rId8024">
                </a:blip>
            <a:srcRect/>
            <a:stretch>
              <a:fillRect/>
            </a:stretch>
          </p:blipFill>
          <p:spPr>
            <a:xfrm rot="0" flipV="0" flipH="0">
              <a:off x="17379950" y="8477250"/>
              <a:ext cx="939800" cy="825500"/>
            </a:xfrm>
            <a:prstGeom prst="rect">
              <a:avLst/>
            </a:prstGeom>
          </p:spPr>
        </p:pic>
      </p:grpSp>
      <p:grpSp>
        <p:nvGrpSpPr>
          <p:cNvPr id="8025" name="组合 8025"/>
          <p:cNvGrpSpPr/>
          <p:nvPr/>
        </p:nvGrpSpPr>
        <p:grpSpPr>
          <a:xfrm>
            <a:off x="6227419" y="4356100"/>
            <a:ext cx="4406902" cy="3046253"/>
            <a:chOff x="6227419" y="4356100"/>
            <a:chExt cx="4406902" cy="3046253"/>
          </a:xfrm>
        </p:grpSpPr>
        <p:pic>
          <p:nvPicPr>
            <p:cNvPr id="8026" name="image 8026"/>
            <p:cNvPicPr>
              <a:picLocks noChangeAspect="1"/>
            </p:cNvPicPr>
            <p:nvPr/>
          </p:nvPicPr>
          <p:blipFill>
            <a:blip r:embed="rId8026">
                </a:blip>
            <a:srcRect/>
            <a:stretch>
              <a:fillRect/>
            </a:stretch>
          </p:blipFill>
          <p:spPr>
            <a:xfrm rot="0" flipV="0" flipH="0">
              <a:off x="7848600" y="4356100"/>
              <a:ext cx="774700" cy="774700"/>
            </a:xfrm>
            <a:prstGeom prst="rect">
              <a:avLst/>
            </a:prstGeom>
          </p:spPr>
        </p:pic>
        <p:sp>
          <p:nvSpPr>
            <p:cNvPr id="8027" name="Object 8027"/>
            <p:cNvSpPr txBox="1"/>
            <p:nvPr/>
          </p:nvSpPr>
          <p:spPr>
            <a:xfrm>
              <a:off x="6227419" y="5360711"/>
              <a:ext cx="440690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海量</a:t>
              </a:r>
              <a:endParaRPr lang="zh-CN" altLang="en-US"/>
            </a:p>
          </p:txBody>
        </p:sp>
        <p:sp>
          <p:nvSpPr>
            <p:cNvPr id="8028" name="Object 8028"/>
            <p:cNvSpPr txBox="1"/>
            <p:nvPr/>
          </p:nvSpPr>
          <p:spPr>
            <a:xfrm>
              <a:off x="6227422" y="6437153"/>
              <a:ext cx="4406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海量行业应用场景</a:t>
              </a:r>
              <a:endParaRPr lang="zh-CN" altLang="en-US" sz="2500"/>
            </a:p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覆盖多种行业</a:t>
              </a:r>
              <a:endParaRPr lang="zh-CN" altLang="en-US"/>
            </a:p>
          </p:txBody>
        </p:sp>
        <p:pic>
          <p:nvPicPr>
            <p:cNvPr id="8029" name="image 8029"/>
            <p:cNvPicPr>
              <a:picLocks noChangeAspect="1"/>
            </p:cNvPicPr>
            <p:nvPr/>
          </p:nvPicPr>
          <p:blipFill>
            <a:blip r:embed="rId8029">
                </a:blip>
            <a:srcRect/>
            <a:stretch>
              <a:fillRect/>
            </a:stretch>
          </p:blipFill>
          <p:spPr>
            <a:xfrm rot="0" flipV="0" flipH="0">
              <a:off x="8007350" y="4413250"/>
              <a:ext cx="863600" cy="812800"/>
            </a:xfrm>
            <a:prstGeom prst="rect">
              <a:avLst/>
            </a:prstGeom>
          </p:spPr>
        </p:pic>
      </p:grpSp>
      <p:grpSp>
        <p:nvGrpSpPr>
          <p:cNvPr id="8030" name="组合 8030"/>
          <p:cNvGrpSpPr/>
          <p:nvPr/>
        </p:nvGrpSpPr>
        <p:grpSpPr>
          <a:xfrm>
            <a:off x="4316072" y="8420100"/>
            <a:ext cx="4406900" cy="3046253"/>
            <a:chOff x="4316072" y="8420100"/>
            <a:chExt cx="4406900" cy="3046253"/>
          </a:xfrm>
        </p:grpSpPr>
        <p:pic>
          <p:nvPicPr>
            <p:cNvPr id="8031" name="image 8031"/>
            <p:cNvPicPr>
              <a:picLocks noChangeAspect="1"/>
            </p:cNvPicPr>
            <p:nvPr/>
          </p:nvPicPr>
          <p:blipFill>
            <a:blip r:embed="rId8031">
                </a:blip>
            <a:srcRect/>
            <a:stretch>
              <a:fillRect/>
            </a:stretch>
          </p:blipFill>
          <p:spPr>
            <a:xfrm rot="0" flipV="0" flipH="0">
              <a:off x="5892800" y="8420100"/>
              <a:ext cx="774700" cy="774700"/>
            </a:xfrm>
            <a:prstGeom prst="rect">
              <a:avLst/>
            </a:prstGeom>
          </p:spPr>
        </p:pic>
        <p:sp>
          <p:nvSpPr>
            <p:cNvPr id="8032" name="Object 8032"/>
            <p:cNvSpPr txBox="1"/>
            <p:nvPr/>
          </p:nvSpPr>
          <p:spPr>
            <a:xfrm>
              <a:off x="4316082" y="9307759"/>
              <a:ext cx="4406887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优质</a:t>
              </a:r>
              <a:endParaRPr lang="zh-CN" altLang="en-US"/>
            </a:p>
          </p:txBody>
        </p:sp>
        <p:sp>
          <p:nvSpPr>
            <p:cNvPr id="8033" name="Object 8033"/>
            <p:cNvSpPr txBox="1"/>
            <p:nvPr/>
          </p:nvSpPr>
          <p:spPr>
            <a:xfrm>
              <a:off x="4316072" y="10501153"/>
              <a:ext cx="4406900" cy="889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优质海报样板</a:t>
              </a:r>
              <a:endParaRPr lang="zh-CN" altLang="en-US" sz="2500"/>
            </a:p>
            <a:p>
              <a:pPr algn="ctr">
                <a:lnSpc>
                  <a:spcPct val="116666"/>
                </a:lnSpc>
              </a:pPr>
              <a:r>
                <a:rPr sz="2500" i="0" b="0" dirty="0" smtClean="0" lang="zh-CN">
                  <a:solidFill>
                    <a:srgbClr val="767676"/>
                  </a:solidFill>
                  <a:latin typeface="OPPOSans-R"/>
                  <a:ea typeface="OPPOSans-R"/>
                </a:rPr>
                <a:t>可商用字体</a:t>
              </a:r>
              <a:endParaRPr lang="zh-CN" altLang="en-US"/>
            </a:p>
          </p:txBody>
        </p:sp>
        <p:pic>
          <p:nvPicPr>
            <p:cNvPr id="8034" name="image 8034"/>
            <p:cNvPicPr>
              <a:picLocks noChangeAspect="1"/>
            </p:cNvPicPr>
            <p:nvPr/>
          </p:nvPicPr>
          <p:blipFill>
            <a:blip r:embed="rId8034">
                </a:blip>
            <a:srcRect/>
            <a:stretch>
              <a:fillRect/>
            </a:stretch>
          </p:blipFill>
          <p:spPr>
            <a:xfrm rot="0" flipV="0" flipH="0">
              <a:off x="6064250" y="8489950"/>
              <a:ext cx="812800" cy="81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7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285750" y="2362200"/>
            <a:ext cx="5206999" cy="10928350"/>
            <a:chOff x="285750" y="2362200"/>
            <a:chExt cx="5206999" cy="10928350"/>
          </a:xfrm>
        </p:grpSpPr>
        <p:pic>
          <p:nvPicPr>
            <p:cNvPr id="902" name="image 902"/>
            <p:cNvPicPr>
              <a:picLocks noChangeAspect="1"/>
            </p:cNvPicPr>
            <p:nvPr/>
          </p:nvPicPr>
          <p:blipFill>
            <a:blip r:embed="rId902">
              <a:alphaModFix amt="30196"/>
            </a:blip>
            <a:srcRect l="48362" b="60014"/>
            <a:stretch>
              <a:fillRect/>
            </a:stretch>
          </p:blipFill>
          <p:spPr>
            <a:xfrm rot="0" flipV="0" flipH="0">
              <a:off x="285750" y="6318250"/>
              <a:ext cx="5207000" cy="6972300"/>
            </a:xfrm>
            <a:prstGeom prst="rect">
              <a:avLst/>
            </a:prstGeom>
          </p:spPr>
        </p:pic>
        <p:pic>
          <p:nvPicPr>
            <p:cNvPr id="903" name="image 903"/>
            <p:cNvPicPr>
              <a:picLocks noChangeAspect="1"/>
            </p:cNvPicPr>
            <p:nvPr/>
          </p:nvPicPr>
          <p:blipFill>
            <a:blip r:embed="rId903">
              <a:alphaModFix amt="30196"/>
            </a:blip>
            <a:srcRect l="34364" b="44621"/>
            <a:stretch>
              <a:fillRect/>
            </a:stretch>
          </p:blipFill>
          <p:spPr>
            <a:xfrm rot="0" flipV="0" flipH="0">
              <a:off x="2133600" y="2362200"/>
              <a:ext cx="2425700" cy="3530600"/>
            </a:xfrm>
            <a:prstGeom prst="rect">
              <a:avLst/>
            </a:prstGeom>
          </p:spPr>
        </p:pic>
      </p:grpSp>
      <p:sp>
        <p:nvSpPr>
          <p:cNvPr id="904" name="Object 904"/>
          <p:cNvSpPr txBox="1"/>
          <p:nvPr/>
        </p:nvSpPr>
        <p:spPr>
          <a:xfrm>
            <a:off x="1136650" y="4070350"/>
            <a:ext cx="8763000" cy="541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14166"/>
              </a:lnSpc>
            </a:pPr>
            <a:r>
              <a:rPr sz="31100" i="0" b="0" dirty="0" smtClean="0" lang="zh-CN">
                <a:solidFill>
                  <a:srgbClr val="3D3D3D"/>
                </a:solidFill>
                <a:latin typeface="OPPOSans-R"/>
                <a:ea typeface="OPPOSans-R"/>
              </a:rPr>
              <a:t>04</a:t>
            </a:r>
            <a:endParaRPr lang="zh-CN" altLang="en-US"/>
          </a:p>
        </p:txBody>
      </p:sp>
      <p:grpSp>
        <p:nvGrpSpPr>
          <p:cNvPr id="905" name="组合 905"/>
          <p:cNvGrpSpPr/>
          <p:nvPr/>
        </p:nvGrpSpPr>
        <p:grpSpPr>
          <a:xfrm>
            <a:off x="17716500" y="1612900"/>
            <a:ext cx="5295899" cy="9651999"/>
            <a:chOff x="17716500" y="1612900"/>
            <a:chExt cx="5295899" cy="9651999"/>
          </a:xfrm>
        </p:grpSpPr>
        <p:pic>
          <p:nvPicPr>
            <p:cNvPr id="906" name="image 906"/>
            <p:cNvPicPr>
              <a:picLocks noChangeAspect="1"/>
            </p:cNvPicPr>
            <p:nvPr/>
          </p:nvPicPr>
          <p:blipFill>
            <a:blip r:embed="rId906">
              <a:alphaModFix amt="30196"/>
            </a:blip>
            <a:srcRect l="37974" b="47209"/>
            <a:stretch>
              <a:fillRect/>
            </a:stretch>
          </p:blipFill>
          <p:spPr>
            <a:xfrm rot="0" flipV="0" flipH="0">
              <a:off x="17716500" y="1612900"/>
              <a:ext cx="4978400" cy="7327900"/>
            </a:xfrm>
            <a:prstGeom prst="rect">
              <a:avLst/>
            </a:prstGeom>
          </p:spPr>
        </p:pic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907">
              <a:alphaModFix amt="30196"/>
            </a:blip>
            <a:srcRect l="32989" b="34262"/>
            <a:stretch>
              <a:fillRect/>
            </a:stretch>
          </p:blipFill>
          <p:spPr>
            <a:xfrm rot="0" flipV="0" flipH="0">
              <a:off x="20535900" y="7073900"/>
              <a:ext cx="2476500" cy="4191000"/>
            </a:xfrm>
            <a:prstGeom prst="rect">
              <a:avLst/>
            </a:prstGeom>
          </p:spPr>
        </p:pic>
      </p:grpSp>
      <p:grpSp>
        <p:nvGrpSpPr>
          <p:cNvPr id="908" name="组合 908"/>
          <p:cNvGrpSpPr/>
          <p:nvPr/>
        </p:nvGrpSpPr>
        <p:grpSpPr>
          <a:xfrm>
            <a:off x="10985500" y="4982126"/>
            <a:ext cx="6591300" cy="4237946"/>
            <a:chOff x="10985500" y="4982126"/>
            <a:chExt cx="6591300" cy="4237946"/>
          </a:xfrm>
        </p:grpSpPr>
        <p:sp>
          <p:nvSpPr>
            <p:cNvPr id="909" name="Object 909"/>
            <p:cNvSpPr txBox="1"/>
            <p:nvPr/>
          </p:nvSpPr>
          <p:spPr>
            <a:xfrm>
              <a:off x="10883900" y="4905926"/>
              <a:ext cx="6563390" cy="1536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9150" i="0" b="0" dirty="0" smtClean="0" lang="zh-CN">
                  <a:solidFill>
                    <a:srgbClr val="3D3D3D"/>
                  </a:solidFill>
                  <a:latin typeface="OPPOSans-H"/>
                  <a:ea typeface="OPPOSans-H"/>
                </a:rPr>
                <a:t>功能使用</a:t>
              </a:r>
              <a:endParaRPr lang="zh-CN" altLang="en-US"/>
            </a:p>
          </p:txBody>
        </p:sp>
        <p:sp>
          <p:nvSpPr>
            <p:cNvPr id="9010" name="Object 9010"/>
            <p:cNvSpPr txBox="1"/>
            <p:nvPr/>
          </p:nvSpPr>
          <p:spPr>
            <a:xfrm>
              <a:off x="10883900" y="7975473"/>
              <a:ext cx="68453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0833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简单介绍编辑器和抠图使用用法，</a:t>
              </a:r>
              <a:endParaRPr lang="zh-CN" altLang="en-US" sz="2990"/>
            </a:p>
            <a:p>
              <a:pPr algn="l">
                <a:lnSpc>
                  <a:spcPct val="130833"/>
                </a:lnSpc>
              </a:pPr>
              <a:r>
                <a:rPr sz="2990" i="0" b="0" dirty="0" smtClean="0" lang="zh-CN">
                  <a:solidFill>
                    <a:srgbClr val="3D3D3D"/>
                  </a:solidFill>
                  <a:latin typeface="OPPOSans-M"/>
                  <a:ea typeface="OPPOSans-M"/>
                </a:rPr>
                <a:t>从此爱上稿定设计</a:t>
              </a:r>
              <a:endParaRPr lang="zh-CN" altLang="en-US"/>
            </a:p>
          </p:txBody>
        </p:sp>
        <p:pic>
          <p:nvPicPr>
            <p:cNvPr id="9011" name="image 9011"/>
            <p:cNvPicPr>
              <a:picLocks noChangeAspect="1"/>
            </p:cNvPicPr>
            <p:nvPr/>
          </p:nvPicPr>
          <p:blipFill>
            <a:blip r:embed="rId9011">
                </a:blip>
            <a:srcRect/>
            <a:stretch>
              <a:fillRect/>
            </a:stretch>
          </p:blipFill>
          <p:spPr>
            <a:xfrm rot="0" flipV="0" flipH="0">
              <a:off x="10985500" y="7145549"/>
              <a:ext cx="965200" cy="27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2020-12-02T14:52:02.121Z</dcterms:created>
  <dcterms:modified xsi:type="dcterms:W3CDTF">2020-12-02T14:52:02.121Z</dcterms:modified>
</cp:coreProperties>
</file>